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</p:sldMasterIdLst>
  <p:notesMasterIdLst>
    <p:notesMasterId r:id="rId28"/>
  </p:notesMasterIdLst>
  <p:handoutMasterIdLst>
    <p:handoutMasterId r:id="rId29"/>
  </p:handoutMasterIdLst>
  <p:sldIdLst>
    <p:sldId id="256" r:id="rId6"/>
    <p:sldId id="420" r:id="rId7"/>
    <p:sldId id="262" r:id="rId8"/>
    <p:sldId id="409" r:id="rId9"/>
    <p:sldId id="418" r:id="rId10"/>
    <p:sldId id="278" r:id="rId11"/>
    <p:sldId id="275" r:id="rId12"/>
    <p:sldId id="277" r:id="rId13"/>
    <p:sldId id="410" r:id="rId14"/>
    <p:sldId id="411" r:id="rId15"/>
    <p:sldId id="260" r:id="rId16"/>
    <p:sldId id="412" r:id="rId17"/>
    <p:sldId id="414" r:id="rId18"/>
    <p:sldId id="421" r:id="rId19"/>
    <p:sldId id="258" r:id="rId20"/>
    <p:sldId id="297" r:id="rId21"/>
    <p:sldId id="408" r:id="rId22"/>
    <p:sldId id="296" r:id="rId23"/>
    <p:sldId id="413" r:id="rId24"/>
    <p:sldId id="416" r:id="rId25"/>
    <p:sldId id="415" r:id="rId26"/>
    <p:sldId id="261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F00"/>
    <a:srgbClr val="B381D9"/>
    <a:srgbClr val="D9A741"/>
    <a:srgbClr val="0065A0"/>
    <a:srgbClr val="D51067"/>
    <a:srgbClr val="00833E"/>
    <a:srgbClr val="9ACAEB"/>
    <a:srgbClr val="F0B3CA"/>
    <a:srgbClr val="BDE093"/>
    <a:srgbClr val="FFB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400" y="-9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adis Petros" userId="2fba0148-1fdb-4b1d-9ce8-8308d630f6ed" providerId="ADAL" clId="{E1F8E0C3-207F-4DE8-ADC3-EBA1111460A8}"/>
    <pc:docChg chg="undo custSel addSld delSld modSld sldOrd">
      <pc:chgData name="Georgiadis Petros" userId="2fba0148-1fdb-4b1d-9ce8-8308d630f6ed" providerId="ADAL" clId="{E1F8E0C3-207F-4DE8-ADC3-EBA1111460A8}" dt="2019-01-27T12:28:33.763" v="3954"/>
      <pc:docMkLst>
        <pc:docMk/>
      </pc:docMkLst>
      <pc:sldChg chg="modSp setBg">
        <pc:chgData name="Georgiadis Petros" userId="2fba0148-1fdb-4b1d-9ce8-8308d630f6ed" providerId="ADAL" clId="{E1F8E0C3-207F-4DE8-ADC3-EBA1111460A8}" dt="2019-01-25T07:43:27.752" v="3080" actId="403"/>
        <pc:sldMkLst>
          <pc:docMk/>
          <pc:sldMk cId="0" sldId="256"/>
        </pc:sldMkLst>
        <pc:spChg chg="mod">
          <ac:chgData name="Georgiadis Petros" userId="2fba0148-1fdb-4b1d-9ce8-8308d630f6ed" providerId="ADAL" clId="{E1F8E0C3-207F-4DE8-ADC3-EBA1111460A8}" dt="2019-01-03T10:51:59.899" v="5" actId="6549"/>
          <ac:spMkLst>
            <pc:docMk/>
            <pc:sldMk cId="0" sldId="256"/>
            <ac:spMk id="2" creationId="{99C87A66-FB2F-47D7-A440-1D1875B6F576}"/>
          </ac:spMkLst>
        </pc:spChg>
        <pc:spChg chg="mod">
          <ac:chgData name="Georgiadis Petros" userId="2fba0148-1fdb-4b1d-9ce8-8308d630f6ed" providerId="ADAL" clId="{E1F8E0C3-207F-4DE8-ADC3-EBA1111460A8}" dt="2019-01-25T07:43:27.752" v="3080" actId="403"/>
          <ac:spMkLst>
            <pc:docMk/>
            <pc:sldMk cId="0" sldId="256"/>
            <ac:spMk id="7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25T07:43:16.019" v="3079" actId="404"/>
          <ac:spMkLst>
            <pc:docMk/>
            <pc:sldMk cId="0" sldId="256"/>
            <ac:spMk id="8" creationId="{00000000-0000-0000-0000-000000000000}"/>
          </ac:spMkLst>
        </pc:spChg>
      </pc:sldChg>
      <pc:sldChg chg="modSp ord setBg">
        <pc:chgData name="Georgiadis Petros" userId="2fba0148-1fdb-4b1d-9ce8-8308d630f6ed" providerId="ADAL" clId="{E1F8E0C3-207F-4DE8-ADC3-EBA1111460A8}" dt="2019-01-25T07:43:56.385" v="3081" actId="1076"/>
        <pc:sldMkLst>
          <pc:docMk/>
          <pc:sldMk cId="233264934" sldId="258"/>
        </pc:sldMkLst>
        <pc:spChg chg="mod">
          <ac:chgData name="Georgiadis Petros" userId="2fba0148-1fdb-4b1d-9ce8-8308d630f6ed" providerId="ADAL" clId="{E1F8E0C3-207F-4DE8-ADC3-EBA1111460A8}" dt="2019-01-09T09:00:20.228" v="1179" actId="403"/>
          <ac:spMkLst>
            <pc:docMk/>
            <pc:sldMk cId="233264934" sldId="258"/>
            <ac:spMk id="2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22T13:15:44.338" v="2891" actId="20577"/>
          <ac:spMkLst>
            <pc:docMk/>
            <pc:sldMk cId="233264934" sldId="258"/>
            <ac:spMk id="3" creationId="{00000000-0000-0000-0000-000000000000}"/>
          </ac:spMkLst>
        </pc:spChg>
      </pc:sldChg>
      <pc:sldChg chg="addSp delSp modSp modAnim">
        <pc:chgData name="Georgiadis Petros" userId="2fba0148-1fdb-4b1d-9ce8-8308d630f6ed" providerId="ADAL" clId="{E1F8E0C3-207F-4DE8-ADC3-EBA1111460A8}" dt="2019-01-09T08:14:08.359" v="1094" actId="1076"/>
        <pc:sldMkLst>
          <pc:docMk/>
          <pc:sldMk cId="3635242656" sldId="260"/>
        </pc:sldMkLst>
        <pc:spChg chg="mod">
          <ac:chgData name="Georgiadis Petros" userId="2fba0148-1fdb-4b1d-9ce8-8308d630f6ed" providerId="ADAL" clId="{E1F8E0C3-207F-4DE8-ADC3-EBA1111460A8}" dt="2019-01-09T07:38:40.550" v="908" actId="20577"/>
          <ac:spMkLst>
            <pc:docMk/>
            <pc:sldMk cId="3635242656" sldId="260"/>
            <ac:spMk id="2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7:48:46.073" v="990" actId="404"/>
          <ac:spMkLst>
            <pc:docMk/>
            <pc:sldMk cId="3635242656" sldId="260"/>
            <ac:spMk id="3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7:42:09.521" v="968" actId="20577"/>
          <ac:spMkLst>
            <pc:docMk/>
            <pc:sldMk cId="3635242656" sldId="260"/>
            <ac:spMk id="4" creationId="{00000000-0000-0000-0000-000000000000}"/>
          </ac:spMkLst>
        </pc:spChg>
        <pc:spChg chg="add mod">
          <ac:chgData name="Georgiadis Petros" userId="2fba0148-1fdb-4b1d-9ce8-8308d630f6ed" providerId="ADAL" clId="{E1F8E0C3-207F-4DE8-ADC3-EBA1111460A8}" dt="2019-01-09T08:12:39.604" v="1090" actId="207"/>
          <ac:spMkLst>
            <pc:docMk/>
            <pc:sldMk cId="3635242656" sldId="260"/>
            <ac:spMk id="13" creationId="{24DA1259-873E-4189-8B63-EA61B6E13575}"/>
          </ac:spMkLst>
        </pc:spChg>
        <pc:picChg chg="add mod">
          <ac:chgData name="Georgiadis Petros" userId="2fba0148-1fdb-4b1d-9ce8-8308d630f6ed" providerId="ADAL" clId="{E1F8E0C3-207F-4DE8-ADC3-EBA1111460A8}" dt="2019-01-09T07:47:04.044" v="975" actId="14100"/>
          <ac:picMkLst>
            <pc:docMk/>
            <pc:sldMk cId="3635242656" sldId="260"/>
            <ac:picMk id="7" creationId="{F0271D0C-5316-4C97-99EB-DD53EC9F59C5}"/>
          </ac:picMkLst>
        </pc:picChg>
        <pc:picChg chg="add del mod">
          <ac:chgData name="Georgiadis Petros" userId="2fba0148-1fdb-4b1d-9ce8-8308d630f6ed" providerId="ADAL" clId="{E1F8E0C3-207F-4DE8-ADC3-EBA1111460A8}" dt="2019-01-03T14:19:04.256" v="588" actId="478"/>
          <ac:picMkLst>
            <pc:docMk/>
            <pc:sldMk cId="3635242656" sldId="260"/>
            <ac:picMk id="7" creationId="{F44B4FF2-C50B-47FD-BFB7-0E1FCA9EF91B}"/>
          </ac:picMkLst>
        </pc:picChg>
        <pc:picChg chg="add del mod">
          <ac:chgData name="Georgiadis Petros" userId="2fba0148-1fdb-4b1d-9ce8-8308d630f6ed" providerId="ADAL" clId="{E1F8E0C3-207F-4DE8-ADC3-EBA1111460A8}" dt="2019-01-03T14:26:47.283" v="615" actId="478"/>
          <ac:picMkLst>
            <pc:docMk/>
            <pc:sldMk cId="3635242656" sldId="260"/>
            <ac:picMk id="8" creationId="{CD02AEB4-3367-4CB4-8413-1A62F2A9FAEB}"/>
          </ac:picMkLst>
        </pc:picChg>
        <pc:picChg chg="add del mod">
          <ac:chgData name="Georgiadis Petros" userId="2fba0148-1fdb-4b1d-9ce8-8308d630f6ed" providerId="ADAL" clId="{E1F8E0C3-207F-4DE8-ADC3-EBA1111460A8}" dt="2019-01-09T07:54:44.495" v="996" actId="478"/>
          <ac:picMkLst>
            <pc:docMk/>
            <pc:sldMk cId="3635242656" sldId="260"/>
            <ac:picMk id="8" creationId="{5D1C2C3A-E4E1-445C-95AE-9A1A863713EF}"/>
          </ac:picMkLst>
        </pc:picChg>
        <pc:picChg chg="add mod">
          <ac:chgData name="Georgiadis Petros" userId="2fba0148-1fdb-4b1d-9ce8-8308d630f6ed" providerId="ADAL" clId="{E1F8E0C3-207F-4DE8-ADC3-EBA1111460A8}" dt="2019-01-09T07:55:35.717" v="1000" actId="1076"/>
          <ac:picMkLst>
            <pc:docMk/>
            <pc:sldMk cId="3635242656" sldId="260"/>
            <ac:picMk id="10" creationId="{A365CD0B-2A0E-4A27-AA6E-07363BC0FDB8}"/>
          </ac:picMkLst>
        </pc:picChg>
        <pc:picChg chg="add mod">
          <ac:chgData name="Georgiadis Petros" userId="2fba0148-1fdb-4b1d-9ce8-8308d630f6ed" providerId="ADAL" clId="{E1F8E0C3-207F-4DE8-ADC3-EBA1111460A8}" dt="2019-01-09T07:59:51.677" v="1003" actId="1076"/>
          <ac:picMkLst>
            <pc:docMk/>
            <pc:sldMk cId="3635242656" sldId="260"/>
            <ac:picMk id="12" creationId="{E3A3EBC7-8040-41FD-ADC1-B0826168FD1C}"/>
          </ac:picMkLst>
        </pc:picChg>
      </pc:sldChg>
      <pc:sldChg chg="modSp">
        <pc:chgData name="Georgiadis Petros" userId="2fba0148-1fdb-4b1d-9ce8-8308d630f6ed" providerId="ADAL" clId="{E1F8E0C3-207F-4DE8-ADC3-EBA1111460A8}" dt="2019-01-03T14:48:53.283" v="674" actId="20577"/>
        <pc:sldMkLst>
          <pc:docMk/>
          <pc:sldMk cId="3147490469" sldId="261"/>
        </pc:sldMkLst>
        <pc:spChg chg="mod">
          <ac:chgData name="Georgiadis Petros" userId="2fba0148-1fdb-4b1d-9ce8-8308d630f6ed" providerId="ADAL" clId="{E1F8E0C3-207F-4DE8-ADC3-EBA1111460A8}" dt="2019-01-03T14:48:53.283" v="674" actId="20577"/>
          <ac:spMkLst>
            <pc:docMk/>
            <pc:sldMk cId="3147490469" sldId="261"/>
            <ac:spMk id="2" creationId="{ECBC09D5-B786-4764-B530-61B03480361A}"/>
          </ac:spMkLst>
        </pc:spChg>
      </pc:sldChg>
      <pc:sldChg chg="modSp">
        <pc:chgData name="Georgiadis Petros" userId="2fba0148-1fdb-4b1d-9ce8-8308d630f6ed" providerId="ADAL" clId="{E1F8E0C3-207F-4DE8-ADC3-EBA1111460A8}" dt="2019-01-21T12:21:41.339" v="2547" actId="6549"/>
        <pc:sldMkLst>
          <pc:docMk/>
          <pc:sldMk cId="2535569769" sldId="262"/>
        </pc:sldMkLst>
        <pc:spChg chg="mod">
          <ac:chgData name="Georgiadis Petros" userId="2fba0148-1fdb-4b1d-9ce8-8308d630f6ed" providerId="ADAL" clId="{E1F8E0C3-207F-4DE8-ADC3-EBA1111460A8}" dt="2019-01-21T12:21:41.339" v="2547" actId="6549"/>
          <ac:spMkLst>
            <pc:docMk/>
            <pc:sldMk cId="2535569769" sldId="262"/>
            <ac:spMk id="166" creationId="{00000000-0000-0000-0000-000000000000}"/>
          </ac:spMkLst>
        </pc:spChg>
        <pc:grpChg chg="mod">
          <ac:chgData name="Georgiadis Petros" userId="2fba0148-1fdb-4b1d-9ce8-8308d630f6ed" providerId="ADAL" clId="{E1F8E0C3-207F-4DE8-ADC3-EBA1111460A8}" dt="2019-01-04T10:54:41.182" v="761" actId="1076"/>
          <ac:grpSpMkLst>
            <pc:docMk/>
            <pc:sldMk cId="2535569769" sldId="262"/>
            <ac:grpSpMk id="2249" creationId="{00000000-0000-0000-0000-000000000000}"/>
          </ac:grpSpMkLst>
        </pc:grpChg>
      </pc:sldChg>
      <pc:sldChg chg="addSp modSp modAnim">
        <pc:chgData name="Georgiadis Petros" userId="2fba0148-1fdb-4b1d-9ce8-8308d630f6ed" providerId="ADAL" clId="{E1F8E0C3-207F-4DE8-ADC3-EBA1111460A8}" dt="2019-01-22T11:46:13.582" v="2827" actId="313"/>
        <pc:sldMkLst>
          <pc:docMk/>
          <pc:sldMk cId="621972843" sldId="275"/>
        </pc:sldMkLst>
        <pc:spChg chg="mod">
          <ac:chgData name="Georgiadis Petros" userId="2fba0148-1fdb-4b1d-9ce8-8308d630f6ed" providerId="ADAL" clId="{E1F8E0C3-207F-4DE8-ADC3-EBA1111460A8}" dt="2019-01-09T09:59:22.694" v="2014" actId="20577"/>
          <ac:spMkLst>
            <pc:docMk/>
            <pc:sldMk cId="621972843" sldId="275"/>
            <ac:spMk id="2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22T11:46:13.582" v="2827" actId="313"/>
          <ac:spMkLst>
            <pc:docMk/>
            <pc:sldMk cId="621972843" sldId="275"/>
            <ac:spMk id="4" creationId="{00000000-0000-0000-0000-000000000000}"/>
          </ac:spMkLst>
        </pc:spChg>
        <pc:spChg chg="add mod">
          <ac:chgData name="Georgiadis Petros" userId="2fba0148-1fdb-4b1d-9ce8-8308d630f6ed" providerId="ADAL" clId="{E1F8E0C3-207F-4DE8-ADC3-EBA1111460A8}" dt="2019-01-22T11:46:10.010" v="2826" actId="14100"/>
          <ac:spMkLst>
            <pc:docMk/>
            <pc:sldMk cId="621972843" sldId="275"/>
            <ac:spMk id="5" creationId="{0810075F-6ABF-4FF5-B94A-157412FBC62E}"/>
          </ac:spMkLst>
        </pc:spChg>
      </pc:sldChg>
      <pc:sldChg chg="addSp modSp modTransition modAnim">
        <pc:chgData name="Georgiadis Petros" userId="2fba0148-1fdb-4b1d-9ce8-8308d630f6ed" providerId="ADAL" clId="{E1F8E0C3-207F-4DE8-ADC3-EBA1111460A8}" dt="2019-01-25T07:44:09.468" v="3083" actId="1076"/>
        <pc:sldMkLst>
          <pc:docMk/>
          <pc:sldMk cId="3765097572" sldId="277"/>
        </pc:sldMkLst>
        <pc:spChg chg="add mod">
          <ac:chgData name="Georgiadis Petros" userId="2fba0148-1fdb-4b1d-9ce8-8308d630f6ed" providerId="ADAL" clId="{E1F8E0C3-207F-4DE8-ADC3-EBA1111460A8}" dt="2019-01-22T12:43:18.559" v="2832" actId="1076"/>
          <ac:spMkLst>
            <pc:docMk/>
            <pc:sldMk cId="3765097572" sldId="277"/>
            <ac:spMk id="133" creationId="{3677D0C9-2C94-4B65-BBE0-188CA5F29D57}"/>
          </ac:spMkLst>
        </pc:spChg>
      </pc:sldChg>
      <pc:sldChg chg="addSp modSp">
        <pc:chgData name="Georgiadis Petros" userId="2fba0148-1fdb-4b1d-9ce8-8308d630f6ed" providerId="ADAL" clId="{E1F8E0C3-207F-4DE8-ADC3-EBA1111460A8}" dt="2019-01-25T08:39:33.536" v="3503" actId="20577"/>
        <pc:sldMkLst>
          <pc:docMk/>
          <pc:sldMk cId="618434685" sldId="278"/>
        </pc:sldMkLst>
        <pc:spChg chg="mod">
          <ac:chgData name="Georgiadis Petros" userId="2fba0148-1fdb-4b1d-9ce8-8308d630f6ed" providerId="ADAL" clId="{E1F8E0C3-207F-4DE8-ADC3-EBA1111460A8}" dt="2019-01-25T08:39:33.536" v="3503" actId="20577"/>
          <ac:spMkLst>
            <pc:docMk/>
            <pc:sldMk cId="618434685" sldId="278"/>
            <ac:spMk id="2" creationId="{00000000-0000-0000-0000-000000000000}"/>
          </ac:spMkLst>
        </pc:spChg>
        <pc:spChg chg="add mod">
          <ac:chgData name="Georgiadis Petros" userId="2fba0148-1fdb-4b1d-9ce8-8308d630f6ed" providerId="ADAL" clId="{E1F8E0C3-207F-4DE8-ADC3-EBA1111460A8}" dt="2019-01-03T13:26:06.275" v="131" actId="404"/>
          <ac:spMkLst>
            <pc:docMk/>
            <pc:sldMk cId="618434685" sldId="278"/>
            <ac:spMk id="4" creationId="{BF51FA86-D5A6-4F45-B289-C73972552E79}"/>
          </ac:spMkLst>
        </pc:spChg>
        <pc:spChg chg="add">
          <ac:chgData name="Georgiadis Petros" userId="2fba0148-1fdb-4b1d-9ce8-8308d630f6ed" providerId="ADAL" clId="{E1F8E0C3-207F-4DE8-ADC3-EBA1111460A8}" dt="2019-01-25T08:06:39.013" v="3276" actId="20577"/>
          <ac:spMkLst>
            <pc:docMk/>
            <pc:sldMk cId="618434685" sldId="278"/>
            <ac:spMk id="6" creationId="{4FE1FF59-EE99-4667-8FF8-07C3C3B0C9C6}"/>
          </ac:spMkLst>
        </pc:spChg>
      </pc:sldChg>
      <pc:sldChg chg="addSp delSp modSp ord">
        <pc:chgData name="Georgiadis Petros" userId="2fba0148-1fdb-4b1d-9ce8-8308d630f6ed" providerId="ADAL" clId="{E1F8E0C3-207F-4DE8-ADC3-EBA1111460A8}" dt="2019-01-25T08:06:53.602" v="3277" actId="1076"/>
        <pc:sldMkLst>
          <pc:docMk/>
          <pc:sldMk cId="1666615844" sldId="296"/>
        </pc:sldMkLst>
        <pc:spChg chg="add mod">
          <ac:chgData name="Georgiadis Petros" userId="2fba0148-1fdb-4b1d-9ce8-8308d630f6ed" providerId="ADAL" clId="{E1F8E0C3-207F-4DE8-ADC3-EBA1111460A8}" dt="2019-01-22T15:25:17.335" v="2949" actId="1076"/>
          <ac:spMkLst>
            <pc:docMk/>
            <pc:sldMk cId="1666615844" sldId="296"/>
            <ac:spMk id="11" creationId="{D8640C58-6FB1-429B-8637-92E082439FE3}"/>
          </ac:spMkLst>
        </pc:spChg>
        <pc:spChg chg="mod">
          <ac:chgData name="Georgiadis Petros" userId="2fba0148-1fdb-4b1d-9ce8-8308d630f6ed" providerId="ADAL" clId="{E1F8E0C3-207F-4DE8-ADC3-EBA1111460A8}" dt="2019-01-09T09:10:12.212" v="1297" actId="20577"/>
          <ac:spMkLst>
            <pc:docMk/>
            <pc:sldMk cId="1666615844" sldId="296"/>
            <ac:spMk id="18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31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43" creationId="{E13F8DCD-8EF4-7A43-84BF-068603721E57}"/>
          </ac:spMkLst>
        </pc:spChg>
        <pc:spChg chg="add del mod">
          <ac:chgData name="Georgiadis Petros" userId="2fba0148-1fdb-4b1d-9ce8-8308d630f6ed" providerId="ADAL" clId="{E1F8E0C3-207F-4DE8-ADC3-EBA1111460A8}" dt="2019-01-03T14:30:00.236" v="620" actId="478"/>
          <ac:spMkLst>
            <pc:docMk/>
            <pc:sldMk cId="1666615844" sldId="296"/>
            <ac:spMk id="58" creationId="{F5F4E2CD-042E-46B9-8E87-6DFB4C34255D}"/>
          </ac:spMkLst>
        </pc:spChg>
        <pc:spChg chg="add">
          <ac:chgData name="Georgiadis Petros" userId="2fba0148-1fdb-4b1d-9ce8-8308d630f6ed" providerId="ADAL" clId="{E1F8E0C3-207F-4DE8-ADC3-EBA1111460A8}" dt="2019-01-25T08:06:53.602" v="3277" actId="1076"/>
          <ac:spMkLst>
            <pc:docMk/>
            <pc:sldMk cId="1666615844" sldId="296"/>
            <ac:spMk id="59" creationId="{D041524D-8E36-4F16-858E-C5A1296D7DD6}"/>
          </ac:spMkLst>
        </pc:spChg>
        <pc:spChg chg="add del">
          <ac:chgData name="Georgiadis Petros" userId="2fba0148-1fdb-4b1d-9ce8-8308d630f6ed" providerId="ADAL" clId="{E1F8E0C3-207F-4DE8-ADC3-EBA1111460A8}" dt="2019-01-03T14:30:34.516" v="622" actId="20577"/>
          <ac:spMkLst>
            <pc:docMk/>
            <pc:sldMk cId="1666615844" sldId="296"/>
            <ac:spMk id="59" creationId="{4949A2E2-9164-4316-8A07-8669E9B7AD51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80" creationId="{5D9D8A1F-DA99-C844-B2DA-01BB706872D2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81" creationId="{844A29EA-B793-2144-A942-7C0DCF2845AF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82" creationId="{CF502E12-0422-654C-9342-1FA75A58207B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83" creationId="{726DEEB8-EE9D-894C-AF41-AA05845BDCAA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90" creationId="{B7B6759A-8BBC-C14A-B18D-7AC647FE7A05}"/>
          </ac:spMkLst>
        </pc:spChg>
        <pc:spChg chg="mod">
          <ac:chgData name="Georgiadis Petros" userId="2fba0148-1fdb-4b1d-9ce8-8308d630f6ed" providerId="ADAL" clId="{E1F8E0C3-207F-4DE8-ADC3-EBA1111460A8}" dt="2019-01-09T10:01:03.109" v="2016" actId="1076"/>
          <ac:spMkLst>
            <pc:docMk/>
            <pc:sldMk cId="1666615844" sldId="296"/>
            <ac:spMk id="95" creationId="{6517FA98-B7C7-9E4D-BFC1-7CA3BD499099}"/>
          </ac:spMkLst>
        </pc:spChg>
        <pc:spChg chg="mod">
          <ac:chgData name="Georgiadis Petros" userId="2fba0148-1fdb-4b1d-9ce8-8308d630f6ed" providerId="ADAL" clId="{E1F8E0C3-207F-4DE8-ADC3-EBA1111460A8}" dt="2019-01-21T10:26:42.810" v="2395" actId="20577"/>
          <ac:spMkLst>
            <pc:docMk/>
            <pc:sldMk cId="1666615844" sldId="296"/>
            <ac:spMk id="96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22T15:26:57.008" v="2972" actId="20577"/>
          <ac:spMkLst>
            <pc:docMk/>
            <pc:sldMk cId="1666615844" sldId="296"/>
            <ac:spMk id="98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21T10:27:29.822" v="2411" actId="20577"/>
          <ac:spMkLst>
            <pc:docMk/>
            <pc:sldMk cId="1666615844" sldId="296"/>
            <ac:spMk id="108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9:49:50.656" v="1881" actId="208"/>
          <ac:spMkLst>
            <pc:docMk/>
            <pc:sldMk cId="1666615844" sldId="296"/>
            <ac:spMk id="124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126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09T07:40:08.427" v="941" actId="14100"/>
          <ac:spMkLst>
            <pc:docMk/>
            <pc:sldMk cId="1666615844" sldId="296"/>
            <ac:spMk id="133" creationId="{00000000-0000-0000-0000-000000000000}"/>
          </ac:spMkLst>
        </pc:spChg>
        <pc:grpChg chg="mod">
          <ac:chgData name="Georgiadis Petros" userId="2fba0148-1fdb-4b1d-9ce8-8308d630f6ed" providerId="ADAL" clId="{E1F8E0C3-207F-4DE8-ADC3-EBA1111460A8}" dt="2019-01-23T13:44:44.903" v="3033" actId="1076"/>
          <ac:grpSpMkLst>
            <pc:docMk/>
            <pc:sldMk cId="1666615844" sldId="296"/>
            <ac:grpSpMk id="6" creationId="{00000000-0000-0000-0000-000000000000}"/>
          </ac:grpSpMkLst>
        </pc:grpChg>
        <pc:grpChg chg="mod">
          <ac:chgData name="Georgiadis Petros" userId="2fba0148-1fdb-4b1d-9ce8-8308d630f6ed" providerId="ADAL" clId="{E1F8E0C3-207F-4DE8-ADC3-EBA1111460A8}" dt="2019-01-23T13:45:02.758" v="3035" actId="1076"/>
          <ac:grpSpMkLst>
            <pc:docMk/>
            <pc:sldMk cId="1666615844" sldId="296"/>
            <ac:grpSpMk id="26" creationId="{00000000-0000-0000-0000-000000000000}"/>
          </ac:grpSpMkLst>
        </pc:grpChg>
        <pc:picChg chg="mod">
          <ac:chgData name="Georgiadis Petros" userId="2fba0148-1fdb-4b1d-9ce8-8308d630f6ed" providerId="ADAL" clId="{E1F8E0C3-207F-4DE8-ADC3-EBA1111460A8}" dt="2019-01-23T13:45:02.758" v="3035" actId="1076"/>
          <ac:picMkLst>
            <pc:docMk/>
            <pc:sldMk cId="1666615844" sldId="296"/>
            <ac:picMk id="57" creationId="{DE1CAE7B-4254-DA46-9046-145571A9E964}"/>
          </ac:picMkLst>
        </pc:picChg>
        <pc:cxnChg chg="add del mod">
          <ac:chgData name="Georgiadis Petros" userId="2fba0148-1fdb-4b1d-9ce8-8308d630f6ed" providerId="ADAL" clId="{E1F8E0C3-207F-4DE8-ADC3-EBA1111460A8}" dt="2019-01-21T10:24:55.076" v="2385" actId="478"/>
          <ac:cxnSpMkLst>
            <pc:docMk/>
            <pc:sldMk cId="1666615844" sldId="296"/>
            <ac:cxnSpMk id="5" creationId="{227ED599-1D73-46AD-858D-39C8E89250A1}"/>
          </ac:cxnSpMkLst>
        </pc:cxnChg>
        <pc:cxnChg chg="add mod">
          <ac:chgData name="Georgiadis Petros" userId="2fba0148-1fdb-4b1d-9ce8-8308d630f6ed" providerId="ADAL" clId="{E1F8E0C3-207F-4DE8-ADC3-EBA1111460A8}" dt="2019-01-21T10:25:50.814" v="2389" actId="14100"/>
          <ac:cxnSpMkLst>
            <pc:docMk/>
            <pc:sldMk cId="1666615844" sldId="296"/>
            <ac:cxnSpMk id="9" creationId="{47A481AB-0608-4AF0-9C88-A28D827E654F}"/>
          </ac:cxnSpMkLst>
        </pc:cxnChg>
        <pc:cxnChg chg="mod">
          <ac:chgData name="Georgiadis Petros" userId="2fba0148-1fdb-4b1d-9ce8-8308d630f6ed" providerId="ADAL" clId="{E1F8E0C3-207F-4DE8-ADC3-EBA1111460A8}" dt="2019-01-09T07:40:08.427" v="941" actId="14100"/>
          <ac:cxnSpMkLst>
            <pc:docMk/>
            <pc:sldMk cId="1666615844" sldId="296"/>
            <ac:cxnSpMk id="12" creationId="{00000000-0000-0000-0000-000000000000}"/>
          </ac:cxnSpMkLst>
        </pc:cxnChg>
        <pc:cxnChg chg="mod">
          <ac:chgData name="Georgiadis Petros" userId="2fba0148-1fdb-4b1d-9ce8-8308d630f6ed" providerId="ADAL" clId="{E1F8E0C3-207F-4DE8-ADC3-EBA1111460A8}" dt="2019-01-09T07:40:08.427" v="941" actId="14100"/>
          <ac:cxnSpMkLst>
            <pc:docMk/>
            <pc:sldMk cId="1666615844" sldId="296"/>
            <ac:cxnSpMk id="17" creationId="{00000000-0000-0000-0000-000000000000}"/>
          </ac:cxnSpMkLst>
        </pc:cxnChg>
        <pc:cxnChg chg="mod">
          <ac:chgData name="Georgiadis Petros" userId="2fba0148-1fdb-4b1d-9ce8-8308d630f6ed" providerId="ADAL" clId="{E1F8E0C3-207F-4DE8-ADC3-EBA1111460A8}" dt="2019-01-23T13:44:44.903" v="3033" actId="1076"/>
          <ac:cxnSpMkLst>
            <pc:docMk/>
            <pc:sldMk cId="1666615844" sldId="296"/>
            <ac:cxnSpMk id="22" creationId="{00000000-0000-0000-0000-000000000000}"/>
          </ac:cxnSpMkLst>
        </pc:cxnChg>
        <pc:cxnChg chg="mod">
          <ac:chgData name="Georgiadis Petros" userId="2fba0148-1fdb-4b1d-9ce8-8308d630f6ed" providerId="ADAL" clId="{E1F8E0C3-207F-4DE8-ADC3-EBA1111460A8}" dt="2019-01-23T13:44:44.903" v="3033" actId="1076"/>
          <ac:cxnSpMkLst>
            <pc:docMk/>
            <pc:sldMk cId="1666615844" sldId="296"/>
            <ac:cxnSpMk id="63" creationId="{0ED7CEC2-1B47-FC4E-9A9A-C022CED48C1E}"/>
          </ac:cxnSpMkLst>
        </pc:cxnChg>
        <pc:cxnChg chg="mod">
          <ac:chgData name="Georgiadis Petros" userId="2fba0148-1fdb-4b1d-9ce8-8308d630f6ed" providerId="ADAL" clId="{E1F8E0C3-207F-4DE8-ADC3-EBA1111460A8}" dt="2019-01-09T07:40:08.427" v="941" actId="14100"/>
          <ac:cxnSpMkLst>
            <pc:docMk/>
            <pc:sldMk cId="1666615844" sldId="296"/>
            <ac:cxnSpMk id="68" creationId="{00000000-0000-0000-0000-000000000000}"/>
          </ac:cxnSpMkLst>
        </pc:cxnChg>
        <pc:cxnChg chg="mod">
          <ac:chgData name="Georgiadis Petros" userId="2fba0148-1fdb-4b1d-9ce8-8308d630f6ed" providerId="ADAL" clId="{E1F8E0C3-207F-4DE8-ADC3-EBA1111460A8}" dt="2019-01-09T07:40:08.427" v="941" actId="14100"/>
          <ac:cxnSpMkLst>
            <pc:docMk/>
            <pc:sldMk cId="1666615844" sldId="296"/>
            <ac:cxnSpMk id="79" creationId="{00000000-0000-0000-0000-000000000000}"/>
          </ac:cxnSpMkLst>
        </pc:cxnChg>
        <pc:cxnChg chg="mod">
          <ac:chgData name="Georgiadis Petros" userId="2fba0148-1fdb-4b1d-9ce8-8308d630f6ed" providerId="ADAL" clId="{E1F8E0C3-207F-4DE8-ADC3-EBA1111460A8}" dt="2019-01-09T07:40:08.427" v="941" actId="14100"/>
          <ac:cxnSpMkLst>
            <pc:docMk/>
            <pc:sldMk cId="1666615844" sldId="296"/>
            <ac:cxnSpMk id="99" creationId="{15C0C4F0-770C-B64E-B7DD-F961EA6D1C49}"/>
          </ac:cxnSpMkLst>
        </pc:cxnChg>
        <pc:cxnChg chg="mod">
          <ac:chgData name="Georgiadis Petros" userId="2fba0148-1fdb-4b1d-9ce8-8308d630f6ed" providerId="ADAL" clId="{E1F8E0C3-207F-4DE8-ADC3-EBA1111460A8}" dt="2019-01-09T07:40:08.427" v="941" actId="14100"/>
          <ac:cxnSpMkLst>
            <pc:docMk/>
            <pc:sldMk cId="1666615844" sldId="296"/>
            <ac:cxnSpMk id="142" creationId="{00000000-0000-0000-0000-000000000000}"/>
          </ac:cxnSpMkLst>
        </pc:cxnChg>
      </pc:sldChg>
      <pc:sldChg chg="addSp delSp modSp ord modAnim">
        <pc:chgData name="Georgiadis Petros" userId="2fba0148-1fdb-4b1d-9ce8-8308d630f6ed" providerId="ADAL" clId="{E1F8E0C3-207F-4DE8-ADC3-EBA1111460A8}" dt="2019-01-25T14:44:35.223" v="3952" actId="1076"/>
        <pc:sldMkLst>
          <pc:docMk/>
          <pc:sldMk cId="74128454" sldId="297"/>
        </pc:sldMkLst>
        <pc:spChg chg="mod">
          <ac:chgData name="Georgiadis Petros" userId="2fba0148-1fdb-4b1d-9ce8-8308d630f6ed" providerId="ADAL" clId="{E1F8E0C3-207F-4DE8-ADC3-EBA1111460A8}" dt="2019-01-25T14:44:35.223" v="3952" actId="1076"/>
          <ac:spMkLst>
            <pc:docMk/>
            <pc:sldMk cId="74128454" sldId="297"/>
            <ac:spMk id="9" creationId="{00000000-0000-0000-0000-000000000000}"/>
          </ac:spMkLst>
        </pc:spChg>
        <pc:spChg chg="add">
          <ac:chgData name="Georgiadis Petros" userId="2fba0148-1fdb-4b1d-9ce8-8308d630f6ed" providerId="ADAL" clId="{E1F8E0C3-207F-4DE8-ADC3-EBA1111460A8}" dt="2019-01-03T14:29:39.570" v="617" actId="20577"/>
          <ac:spMkLst>
            <pc:docMk/>
            <pc:sldMk cId="74128454" sldId="297"/>
            <ac:spMk id="19" creationId="{EA68E9CB-B400-4D86-85FC-CFDEC3B26049}"/>
          </ac:spMkLst>
        </pc:spChg>
        <pc:spChg chg="mod">
          <ac:chgData name="Georgiadis Petros" userId="2fba0148-1fdb-4b1d-9ce8-8308d630f6ed" providerId="ADAL" clId="{E1F8E0C3-207F-4DE8-ADC3-EBA1111460A8}" dt="2019-01-22T13:19:26.079" v="2928" actId="20577"/>
          <ac:spMkLst>
            <pc:docMk/>
            <pc:sldMk cId="74128454" sldId="297"/>
            <ac:spMk id="96" creationId="{00000000-0000-0000-0000-000000000000}"/>
          </ac:spMkLst>
        </pc:spChg>
        <pc:spChg chg="del mod">
          <ac:chgData name="Georgiadis Petros" userId="2fba0148-1fdb-4b1d-9ce8-8308d630f6ed" providerId="ADAL" clId="{E1F8E0C3-207F-4DE8-ADC3-EBA1111460A8}" dt="2019-01-03T14:22:49.716" v="603" actId="478"/>
          <ac:spMkLst>
            <pc:docMk/>
            <pc:sldMk cId="74128454" sldId="297"/>
            <ac:spMk id="97" creationId="{00000000-0000-0000-0000-000000000000}"/>
          </ac:spMkLst>
        </pc:spChg>
        <pc:grpChg chg="mod">
          <ac:chgData name="Georgiadis Petros" userId="2fba0148-1fdb-4b1d-9ce8-8308d630f6ed" providerId="ADAL" clId="{E1F8E0C3-207F-4DE8-ADC3-EBA1111460A8}" dt="2019-01-03T14:26:12.141" v="612" actId="1076"/>
          <ac:grpSpMkLst>
            <pc:docMk/>
            <pc:sldMk cId="74128454" sldId="297"/>
            <ac:grpSpMk id="5" creationId="{00000000-0000-0000-0000-000000000000}"/>
          </ac:grpSpMkLst>
        </pc:grpChg>
        <pc:grpChg chg="mod">
          <ac:chgData name="Georgiadis Petros" userId="2fba0148-1fdb-4b1d-9ce8-8308d630f6ed" providerId="ADAL" clId="{E1F8E0C3-207F-4DE8-ADC3-EBA1111460A8}" dt="2019-01-03T14:26:12.141" v="612" actId="1076"/>
          <ac:grpSpMkLst>
            <pc:docMk/>
            <pc:sldMk cId="74128454" sldId="297"/>
            <ac:grpSpMk id="6" creationId="{00000000-0000-0000-0000-000000000000}"/>
          </ac:grpSpMkLst>
        </pc:grpChg>
        <pc:grpChg chg="mod">
          <ac:chgData name="Georgiadis Petros" userId="2fba0148-1fdb-4b1d-9ce8-8308d630f6ed" providerId="ADAL" clId="{E1F8E0C3-207F-4DE8-ADC3-EBA1111460A8}" dt="2019-01-03T14:26:12.141" v="612" actId="1076"/>
          <ac:grpSpMkLst>
            <pc:docMk/>
            <pc:sldMk cId="74128454" sldId="297"/>
            <ac:grpSpMk id="12" creationId="{00000000-0000-0000-0000-000000000000}"/>
          </ac:grpSpMkLst>
        </pc:grpChg>
        <pc:grpChg chg="mod">
          <ac:chgData name="Georgiadis Petros" userId="2fba0148-1fdb-4b1d-9ce8-8308d630f6ed" providerId="ADAL" clId="{E1F8E0C3-207F-4DE8-ADC3-EBA1111460A8}" dt="2019-01-03T14:26:12.141" v="612" actId="1076"/>
          <ac:grpSpMkLst>
            <pc:docMk/>
            <pc:sldMk cId="74128454" sldId="297"/>
            <ac:grpSpMk id="15" creationId="{00000000-0000-0000-0000-000000000000}"/>
          </ac:grpSpMkLst>
        </pc:grpChg>
        <pc:picChg chg="add mod ord">
          <ac:chgData name="Georgiadis Petros" userId="2fba0148-1fdb-4b1d-9ce8-8308d630f6ed" providerId="ADAL" clId="{E1F8E0C3-207F-4DE8-ADC3-EBA1111460A8}" dt="2019-01-03T14:26:12.141" v="612" actId="1076"/>
          <ac:picMkLst>
            <pc:docMk/>
            <pc:sldMk cId="74128454" sldId="297"/>
            <ac:picMk id="18" creationId="{CDB044C8-F632-422D-A93F-7C8960FAAABC}"/>
          </ac:picMkLst>
        </pc:picChg>
        <pc:picChg chg="del mod">
          <ac:chgData name="Georgiadis Petros" userId="2fba0148-1fdb-4b1d-9ce8-8308d630f6ed" providerId="ADAL" clId="{E1F8E0C3-207F-4DE8-ADC3-EBA1111460A8}" dt="2019-01-03T14:21:05.080" v="592" actId="478"/>
          <ac:picMkLst>
            <pc:docMk/>
            <pc:sldMk cId="74128454" sldId="297"/>
            <ac:picMk id="98" creationId="{00000000-0000-0000-0000-000000000000}"/>
          </ac:picMkLst>
        </pc:picChg>
      </pc:sldChg>
      <pc:sldChg chg="modSp ord">
        <pc:chgData name="Georgiadis Petros" userId="2fba0148-1fdb-4b1d-9ce8-8308d630f6ed" providerId="ADAL" clId="{E1F8E0C3-207F-4DE8-ADC3-EBA1111460A8}" dt="2019-01-25T07:43:56.385" v="3081" actId="1076"/>
        <pc:sldMkLst>
          <pc:docMk/>
          <pc:sldMk cId="3887541459" sldId="408"/>
        </pc:sldMkLst>
        <pc:spChg chg="mod">
          <ac:chgData name="Georgiadis Petros" userId="2fba0148-1fdb-4b1d-9ce8-8308d630f6ed" providerId="ADAL" clId="{E1F8E0C3-207F-4DE8-ADC3-EBA1111460A8}" dt="2019-01-04T10:55:59.528" v="767" actId="403"/>
          <ac:spMkLst>
            <pc:docMk/>
            <pc:sldMk cId="3887541459" sldId="408"/>
            <ac:spMk id="2" creationId="{4FDC4EA2-21A2-3049-BF1E-A9BE80F1B0B9}"/>
          </ac:spMkLst>
        </pc:spChg>
        <pc:spChg chg="mod">
          <ac:chgData name="Georgiadis Petros" userId="2fba0148-1fdb-4b1d-9ce8-8308d630f6ed" providerId="ADAL" clId="{E1F8E0C3-207F-4DE8-ADC3-EBA1111460A8}" dt="2019-01-22T13:30:25.304" v="2929" actId="6549"/>
          <ac:spMkLst>
            <pc:docMk/>
            <pc:sldMk cId="3887541459" sldId="408"/>
            <ac:spMk id="7" creationId="{0DC5B539-EEA6-6547-9D6D-586B6EDE444C}"/>
          </ac:spMkLst>
        </pc:spChg>
      </pc:sldChg>
      <pc:sldChg chg="modSp modTransition modNotesTx">
        <pc:chgData name="Georgiadis Petros" userId="2fba0148-1fdb-4b1d-9ce8-8308d630f6ed" providerId="ADAL" clId="{E1F8E0C3-207F-4DE8-ADC3-EBA1111460A8}" dt="2019-01-25T07:50:19.035" v="3186" actId="1076"/>
        <pc:sldMkLst>
          <pc:docMk/>
          <pc:sldMk cId="3212198578" sldId="409"/>
        </pc:sldMkLst>
        <pc:spChg chg="mod">
          <ac:chgData name="Georgiadis Petros" userId="2fba0148-1fdb-4b1d-9ce8-8308d630f6ed" providerId="ADAL" clId="{E1F8E0C3-207F-4DE8-ADC3-EBA1111460A8}" dt="2019-01-09T09:58:33.788" v="1999" actId="1076"/>
          <ac:spMkLst>
            <pc:docMk/>
            <pc:sldMk cId="3212198578" sldId="409"/>
            <ac:spMk id="2" creationId="{00000000-0000-0000-0000-000000000000}"/>
          </ac:spMkLst>
        </pc:spChg>
        <pc:spChg chg="mod">
          <ac:chgData name="Georgiadis Petros" userId="2fba0148-1fdb-4b1d-9ce8-8308d630f6ed" providerId="ADAL" clId="{E1F8E0C3-207F-4DE8-ADC3-EBA1111460A8}" dt="2019-01-22T11:39:23.137" v="2680" actId="6549"/>
          <ac:spMkLst>
            <pc:docMk/>
            <pc:sldMk cId="3212198578" sldId="409"/>
            <ac:spMk id="3" creationId="{00000000-0000-0000-0000-000000000000}"/>
          </ac:spMkLst>
        </pc:spChg>
      </pc:sldChg>
      <pc:sldChg chg="addSp delSp modSp add setBg delAnim modAnim">
        <pc:chgData name="Georgiadis Petros" userId="2fba0148-1fdb-4b1d-9ce8-8308d630f6ed" providerId="ADAL" clId="{E1F8E0C3-207F-4DE8-ADC3-EBA1111460A8}" dt="2019-01-25T13:05:04.858" v="3863" actId="478"/>
        <pc:sldMkLst>
          <pc:docMk/>
          <pc:sldMk cId="4011604606" sldId="410"/>
        </pc:sldMkLst>
        <pc:spChg chg="add mod">
          <ac:chgData name="Georgiadis Petros" userId="2fba0148-1fdb-4b1d-9ce8-8308d630f6ed" providerId="ADAL" clId="{E1F8E0C3-207F-4DE8-ADC3-EBA1111460A8}" dt="2019-01-03T14:48:19.447" v="657" actId="207"/>
          <ac:spMkLst>
            <pc:docMk/>
            <pc:sldMk cId="4011604606" sldId="410"/>
            <ac:spMk id="2" creationId="{E15B10C9-C66D-452E-9F24-BDFADDE735C8}"/>
          </ac:spMkLst>
        </pc:spChg>
        <pc:spChg chg="add del mod">
          <ac:chgData name="Georgiadis Petros" userId="2fba0148-1fdb-4b1d-9ce8-8308d630f6ed" providerId="ADAL" clId="{E1F8E0C3-207F-4DE8-ADC3-EBA1111460A8}" dt="2019-01-25T13:05:04.858" v="3863" actId="478"/>
          <ac:spMkLst>
            <pc:docMk/>
            <pc:sldMk cId="4011604606" sldId="410"/>
            <ac:spMk id="3" creationId="{1DB16EB3-C52D-41FB-B232-840041C8A2CC}"/>
          </ac:spMkLst>
        </pc:spChg>
        <pc:spChg chg="add del mod">
          <ac:chgData name="Georgiadis Petros" userId="2fba0148-1fdb-4b1d-9ce8-8308d630f6ed" providerId="ADAL" clId="{E1F8E0C3-207F-4DE8-ADC3-EBA1111460A8}" dt="2019-01-04T10:45:38.438" v="675" actId="478"/>
          <ac:spMkLst>
            <pc:docMk/>
            <pc:sldMk cId="4011604606" sldId="410"/>
            <ac:spMk id="3" creationId="{DD8287D4-4B66-466C-8A98-4BF2FF700514}"/>
          </ac:spMkLst>
        </pc:spChg>
        <pc:spChg chg="add mod">
          <ac:chgData name="Georgiadis Petros" userId="2fba0148-1fdb-4b1d-9ce8-8308d630f6ed" providerId="ADAL" clId="{E1F8E0C3-207F-4DE8-ADC3-EBA1111460A8}" dt="2019-01-22T16:42:53.241" v="3018" actId="14100"/>
          <ac:spMkLst>
            <pc:docMk/>
            <pc:sldMk cId="4011604606" sldId="410"/>
            <ac:spMk id="4" creationId="{21810F58-612F-41C5-B5B1-2890A98F6B36}"/>
          </ac:spMkLst>
        </pc:spChg>
        <pc:spChg chg="add del mod">
          <ac:chgData name="Georgiadis Petros" userId="2fba0148-1fdb-4b1d-9ce8-8308d630f6ed" providerId="ADAL" clId="{E1F8E0C3-207F-4DE8-ADC3-EBA1111460A8}" dt="2019-01-04T10:45:43.973" v="676" actId="478"/>
          <ac:spMkLst>
            <pc:docMk/>
            <pc:sldMk cId="4011604606" sldId="410"/>
            <ac:spMk id="5" creationId="{D2DEFB40-3EF5-46AE-9CA1-A548E342EA73}"/>
          </ac:spMkLst>
        </pc:spChg>
        <pc:picChg chg="add del mod">
          <ac:chgData name="Georgiadis Petros" userId="2fba0148-1fdb-4b1d-9ce8-8308d630f6ed" providerId="ADAL" clId="{E1F8E0C3-207F-4DE8-ADC3-EBA1111460A8}" dt="2019-01-09T08:57:30.494" v="1171" actId="1076"/>
          <ac:picMkLst>
            <pc:docMk/>
            <pc:sldMk cId="4011604606" sldId="410"/>
            <ac:picMk id="7" creationId="{FA4363F3-D85A-465B-9628-B676DEF6ED00}"/>
          </ac:picMkLst>
        </pc:picChg>
      </pc:sldChg>
      <pc:sldChg chg="modAnim">
        <pc:chgData name="Georgiadis Petros" userId="2fba0148-1fdb-4b1d-9ce8-8308d630f6ed" providerId="ADAL" clId="{E1F8E0C3-207F-4DE8-ADC3-EBA1111460A8}" dt="2019-01-04T10:49:47.648" v="693" actId="1076"/>
        <pc:sldMkLst>
          <pc:docMk/>
          <pc:sldMk cId="3509620572" sldId="411"/>
        </pc:sldMkLst>
      </pc:sldChg>
      <pc:sldChg chg="addSp delSp modSp add modTransition">
        <pc:chgData name="Georgiadis Petros" userId="2fba0148-1fdb-4b1d-9ce8-8308d630f6ed" providerId="ADAL" clId="{E1F8E0C3-207F-4DE8-ADC3-EBA1111460A8}" dt="2019-01-25T14:40:04.120" v="3951" actId="113"/>
        <pc:sldMkLst>
          <pc:docMk/>
          <pc:sldMk cId="2287255955" sldId="412"/>
        </pc:sldMkLst>
        <pc:spChg chg="del">
          <ac:chgData name="Georgiadis Petros" userId="2fba0148-1fdb-4b1d-9ce8-8308d630f6ed" providerId="ADAL" clId="{E1F8E0C3-207F-4DE8-ADC3-EBA1111460A8}" dt="2019-01-09T08:07:17.134" v="1046" actId="478"/>
          <ac:spMkLst>
            <pc:docMk/>
            <pc:sldMk cId="2287255955" sldId="412"/>
            <ac:spMk id="2" creationId="{DBFADEB7-B0EC-4D21-8A80-1DFD9D69F657}"/>
          </ac:spMkLst>
        </pc:spChg>
        <pc:spChg chg="del">
          <ac:chgData name="Georgiadis Petros" userId="2fba0148-1fdb-4b1d-9ce8-8308d630f6ed" providerId="ADAL" clId="{E1F8E0C3-207F-4DE8-ADC3-EBA1111460A8}" dt="2019-01-09T08:07:25.112" v="1047" actId="931"/>
          <ac:spMkLst>
            <pc:docMk/>
            <pc:sldMk cId="2287255955" sldId="412"/>
            <ac:spMk id="3" creationId="{D70AAC96-4A45-49AB-9423-585D18A3CA70}"/>
          </ac:spMkLst>
        </pc:spChg>
        <pc:spChg chg="del">
          <ac:chgData name="Georgiadis Petros" userId="2fba0148-1fdb-4b1d-9ce8-8308d630f6ed" providerId="ADAL" clId="{E1F8E0C3-207F-4DE8-ADC3-EBA1111460A8}" dt="2019-01-09T08:07:45.839" v="1053" actId="478"/>
          <ac:spMkLst>
            <pc:docMk/>
            <pc:sldMk cId="2287255955" sldId="412"/>
            <ac:spMk id="4" creationId="{1C40EF69-307A-4AF6-BACA-B3E8D4998C9E}"/>
          </ac:spMkLst>
        </pc:spChg>
        <pc:spChg chg="add mod">
          <ac:chgData name="Georgiadis Petros" userId="2fba0148-1fdb-4b1d-9ce8-8308d630f6ed" providerId="ADAL" clId="{E1F8E0C3-207F-4DE8-ADC3-EBA1111460A8}" dt="2019-01-25T14:40:04.120" v="3951" actId="113"/>
          <ac:spMkLst>
            <pc:docMk/>
            <pc:sldMk cId="2287255955" sldId="412"/>
            <ac:spMk id="8" creationId="{A40D906E-8473-4A2A-AF64-D9009CF53C66}"/>
          </ac:spMkLst>
        </pc:spChg>
        <pc:graphicFrameChg chg="add del mod modGraphic">
          <ac:chgData name="Georgiadis Petros" userId="2fba0148-1fdb-4b1d-9ce8-8308d630f6ed" providerId="ADAL" clId="{E1F8E0C3-207F-4DE8-ADC3-EBA1111460A8}" dt="2019-01-09T08:36:05.382" v="1126" actId="1076"/>
          <ac:graphicFrameMkLst>
            <pc:docMk/>
            <pc:sldMk cId="2287255955" sldId="412"/>
            <ac:graphicFrameMk id="9" creationId="{DBABF794-0A4D-4176-92A4-008CC2123F86}"/>
          </ac:graphicFrameMkLst>
        </pc:graphicFrameChg>
        <pc:graphicFrameChg chg="add del">
          <ac:chgData name="Georgiadis Petros" userId="2fba0148-1fdb-4b1d-9ce8-8308d630f6ed" providerId="ADAL" clId="{E1F8E0C3-207F-4DE8-ADC3-EBA1111460A8}" dt="2019-01-09T08:42:51.796" v="1130" actId="1076"/>
          <ac:graphicFrameMkLst>
            <pc:docMk/>
            <pc:sldMk cId="2287255955" sldId="412"/>
            <ac:graphicFrameMk id="10" creationId="{4C46CA70-122B-4E90-9EA0-5F65D9E9B3F5}"/>
          </ac:graphicFrameMkLst>
        </pc:graphicFrameChg>
        <pc:graphicFrameChg chg="add del mod">
          <ac:chgData name="Georgiadis Petros" userId="2fba0148-1fdb-4b1d-9ce8-8308d630f6ed" providerId="ADAL" clId="{E1F8E0C3-207F-4DE8-ADC3-EBA1111460A8}" dt="2019-01-09T08:43:17.116" v="1134" actId="1076"/>
          <ac:graphicFrameMkLst>
            <pc:docMk/>
            <pc:sldMk cId="2287255955" sldId="412"/>
            <ac:graphicFrameMk id="11" creationId="{D71A31DC-2223-4A96-9AF4-782986E5F733}"/>
          </ac:graphicFrameMkLst>
        </pc:graphicFrameChg>
        <pc:graphicFrameChg chg="add del">
          <ac:chgData name="Georgiadis Petros" userId="2fba0148-1fdb-4b1d-9ce8-8308d630f6ed" providerId="ADAL" clId="{E1F8E0C3-207F-4DE8-ADC3-EBA1111460A8}" dt="2019-01-09T08:43:28.894" v="1146" actId="1076"/>
          <ac:graphicFrameMkLst>
            <pc:docMk/>
            <pc:sldMk cId="2287255955" sldId="412"/>
            <ac:graphicFrameMk id="12" creationId="{0CB42660-8B8C-4704-BC7E-A469CDB037A6}"/>
          </ac:graphicFrameMkLst>
        </pc:graphicFrameChg>
        <pc:graphicFrameChg chg="add mod modGraphic">
          <ac:chgData name="Georgiadis Petros" userId="2fba0148-1fdb-4b1d-9ce8-8308d630f6ed" providerId="ADAL" clId="{E1F8E0C3-207F-4DE8-ADC3-EBA1111460A8}" dt="2019-01-09T08:44:14.680" v="1155" actId="1076"/>
          <ac:graphicFrameMkLst>
            <pc:docMk/>
            <pc:sldMk cId="2287255955" sldId="412"/>
            <ac:graphicFrameMk id="13" creationId="{C763D0EF-3649-42EF-A174-09C4665E11A4}"/>
          </ac:graphicFrameMkLst>
        </pc:graphicFrameChg>
        <pc:graphicFrameChg chg="add del">
          <ac:chgData name="Georgiadis Petros" userId="2fba0148-1fdb-4b1d-9ce8-8308d630f6ed" providerId="ADAL" clId="{E1F8E0C3-207F-4DE8-ADC3-EBA1111460A8}" dt="2019-01-09T08:44:59.157" v="1159" actId="1076"/>
          <ac:graphicFrameMkLst>
            <pc:docMk/>
            <pc:sldMk cId="2287255955" sldId="412"/>
            <ac:graphicFrameMk id="14" creationId="{7DA8BB5C-2516-4C53-9B2D-C3ED62102F16}"/>
          </ac:graphicFrameMkLst>
        </pc:graphicFrameChg>
        <pc:graphicFrameChg chg="add mod modGraphic">
          <ac:chgData name="Georgiadis Petros" userId="2fba0148-1fdb-4b1d-9ce8-8308d630f6ed" providerId="ADAL" clId="{E1F8E0C3-207F-4DE8-ADC3-EBA1111460A8}" dt="2019-01-09T08:45:56.245" v="1168" actId="207"/>
          <ac:graphicFrameMkLst>
            <pc:docMk/>
            <pc:sldMk cId="2287255955" sldId="412"/>
            <ac:graphicFrameMk id="15" creationId="{733743A6-A73F-4C77-9CC1-EC429EEE2272}"/>
          </ac:graphicFrameMkLst>
        </pc:graphicFrameChg>
        <pc:graphicFrameChg chg="del">
          <ac:chgData name="Georgiadis Petros" userId="2fba0148-1fdb-4b1d-9ce8-8308d630f6ed" providerId="ADAL" clId="{E1F8E0C3-207F-4DE8-ADC3-EBA1111460A8}" dt="2019-01-09T08:57:18.577" v="1169" actId="1076"/>
          <ac:graphicFrameMkLst>
            <pc:docMk/>
            <pc:sldMk cId="2287255955" sldId="412"/>
            <ac:graphicFrameMk id="16" creationId="{32375F62-8248-4141-BA33-EE165761FE68}"/>
          </ac:graphicFrameMkLst>
        </pc:graphicFrameChg>
        <pc:picChg chg="add mod">
          <ac:chgData name="Georgiadis Petros" userId="2fba0148-1fdb-4b1d-9ce8-8308d630f6ed" providerId="ADAL" clId="{E1F8E0C3-207F-4DE8-ADC3-EBA1111460A8}" dt="2019-01-09T08:08:05.762" v="1057" actId="1076"/>
          <ac:picMkLst>
            <pc:docMk/>
            <pc:sldMk cId="2287255955" sldId="412"/>
            <ac:picMk id="7" creationId="{5965241A-9654-43C3-A0B1-6630A13BE627}"/>
          </ac:picMkLst>
        </pc:picChg>
      </pc:sldChg>
      <pc:sldChg chg="addSp delSp modSp add ord modNotesTx">
        <pc:chgData name="Georgiadis Petros" userId="2fba0148-1fdb-4b1d-9ce8-8308d630f6ed" providerId="ADAL" clId="{E1F8E0C3-207F-4DE8-ADC3-EBA1111460A8}" dt="2019-01-25T08:07:04.356" v="3279" actId="1076"/>
        <pc:sldMkLst>
          <pc:docMk/>
          <pc:sldMk cId="4133724030" sldId="413"/>
        </pc:sldMkLst>
        <pc:spChg chg="add mod">
          <ac:chgData name="Georgiadis Petros" userId="2fba0148-1fdb-4b1d-9ce8-8308d630f6ed" providerId="ADAL" clId="{E1F8E0C3-207F-4DE8-ADC3-EBA1111460A8}" dt="2019-01-22T15:48:16.533" v="2973" actId="313"/>
          <ac:spMkLst>
            <pc:docMk/>
            <pc:sldMk cId="4133724030" sldId="413"/>
            <ac:spMk id="2" creationId="{636499B3-729E-4AEA-BC31-5D33905AE2FA}"/>
          </ac:spMkLst>
        </pc:spChg>
        <pc:spChg chg="add mod">
          <ac:chgData name="Georgiadis Petros" userId="2fba0148-1fdb-4b1d-9ce8-8308d630f6ed" providerId="ADAL" clId="{E1F8E0C3-207F-4DE8-ADC3-EBA1111460A8}" dt="2019-01-09T09:29:01.384" v="1433" actId="20577"/>
          <ac:spMkLst>
            <pc:docMk/>
            <pc:sldMk cId="4133724030" sldId="413"/>
            <ac:spMk id="5" creationId="{289C4994-DD75-4BD8-A110-50D88394CE91}"/>
          </ac:spMkLst>
        </pc:spChg>
        <pc:spChg chg="mod">
          <ac:chgData name="Georgiadis Petros" userId="2fba0148-1fdb-4b1d-9ce8-8308d630f6ed" providerId="ADAL" clId="{E1F8E0C3-207F-4DE8-ADC3-EBA1111460A8}" dt="2019-01-09T09:31:44.153" v="1493" actId="1076"/>
          <ac:spMkLst>
            <pc:docMk/>
            <pc:sldMk cId="4133724030" sldId="413"/>
            <ac:spMk id="13" creationId="{F5574C01-037E-4210-B12C-8E1D98020283}"/>
          </ac:spMkLst>
        </pc:spChg>
        <pc:spChg chg="del">
          <ac:chgData name="Georgiadis Petros" userId="2fba0148-1fdb-4b1d-9ce8-8308d630f6ed" providerId="ADAL" clId="{E1F8E0C3-207F-4DE8-ADC3-EBA1111460A8}" dt="2019-01-09T09:31:30.421" v="1490" actId="478"/>
          <ac:spMkLst>
            <pc:docMk/>
            <pc:sldMk cId="4133724030" sldId="413"/>
            <ac:spMk id="14" creationId="{5C180905-74C7-41EE-B7B1-27748EF9309E}"/>
          </ac:spMkLst>
        </pc:spChg>
        <pc:spChg chg="del">
          <ac:chgData name="Georgiadis Petros" userId="2fba0148-1fdb-4b1d-9ce8-8308d630f6ed" providerId="ADAL" clId="{E1F8E0C3-207F-4DE8-ADC3-EBA1111460A8}" dt="2019-01-09T09:31:18.296" v="1486" actId="478"/>
          <ac:spMkLst>
            <pc:docMk/>
            <pc:sldMk cId="4133724030" sldId="413"/>
            <ac:spMk id="18" creationId="{4F7E9F43-8D14-405D-9CB7-D22C0AAA2730}"/>
          </ac:spMkLst>
        </pc:spChg>
        <pc:spChg chg="del">
          <ac:chgData name="Georgiadis Petros" userId="2fba0148-1fdb-4b1d-9ce8-8308d630f6ed" providerId="ADAL" clId="{E1F8E0C3-207F-4DE8-ADC3-EBA1111460A8}" dt="2019-01-09T09:30:56.228" v="1473" actId="478"/>
          <ac:spMkLst>
            <pc:docMk/>
            <pc:sldMk cId="4133724030" sldId="413"/>
            <ac:spMk id="19" creationId="{28A6643B-1DE8-4506-8A98-7EC1FFBB9DB3}"/>
          </ac:spMkLst>
        </pc:spChg>
        <pc:spChg chg="del">
          <ac:chgData name="Georgiadis Petros" userId="2fba0148-1fdb-4b1d-9ce8-8308d630f6ed" providerId="ADAL" clId="{E1F8E0C3-207F-4DE8-ADC3-EBA1111460A8}" dt="2019-01-09T09:30:50.508" v="1470" actId="478"/>
          <ac:spMkLst>
            <pc:docMk/>
            <pc:sldMk cId="4133724030" sldId="413"/>
            <ac:spMk id="21" creationId="{D822FCFE-CA3E-4DD2-A21A-00DF6259B07D}"/>
          </ac:spMkLst>
        </pc:spChg>
        <pc:spChg chg="del mod">
          <ac:chgData name="Georgiadis Petros" userId="2fba0148-1fdb-4b1d-9ce8-8308d630f6ed" providerId="ADAL" clId="{E1F8E0C3-207F-4DE8-ADC3-EBA1111460A8}" dt="2019-01-09T09:30:52.845" v="1472" actId="478"/>
          <ac:spMkLst>
            <pc:docMk/>
            <pc:sldMk cId="4133724030" sldId="413"/>
            <ac:spMk id="23" creationId="{54F873B2-8A84-4834-AA6C-8B0E9408AD87}"/>
          </ac:spMkLst>
        </pc:spChg>
        <pc:spChg chg="del">
          <ac:chgData name="Georgiadis Petros" userId="2fba0148-1fdb-4b1d-9ce8-8308d630f6ed" providerId="ADAL" clId="{E1F8E0C3-207F-4DE8-ADC3-EBA1111460A8}" dt="2019-01-09T09:31:26.306" v="1489" actId="478"/>
          <ac:spMkLst>
            <pc:docMk/>
            <pc:sldMk cId="4133724030" sldId="413"/>
            <ac:spMk id="24" creationId="{CB08B0D3-5D61-4B57-B4AC-E8934E76C41E}"/>
          </ac:spMkLst>
        </pc:spChg>
        <pc:spChg chg="del">
          <ac:chgData name="Georgiadis Petros" userId="2fba0148-1fdb-4b1d-9ce8-8308d630f6ed" providerId="ADAL" clId="{E1F8E0C3-207F-4DE8-ADC3-EBA1111460A8}" dt="2019-01-09T09:31:14.115" v="1484" actId="478"/>
          <ac:spMkLst>
            <pc:docMk/>
            <pc:sldMk cId="4133724030" sldId="413"/>
            <ac:spMk id="26" creationId="{2B3082BD-FD9D-4D12-BA5F-AF2F7AA8FE21}"/>
          </ac:spMkLst>
        </pc:spChg>
        <pc:spChg chg="del">
          <ac:chgData name="Georgiadis Petros" userId="2fba0148-1fdb-4b1d-9ce8-8308d630f6ed" providerId="ADAL" clId="{E1F8E0C3-207F-4DE8-ADC3-EBA1111460A8}" dt="2019-01-09T09:31:20.669" v="1487" actId="478"/>
          <ac:spMkLst>
            <pc:docMk/>
            <pc:sldMk cId="4133724030" sldId="413"/>
            <ac:spMk id="27" creationId="{9AA279FF-AFAA-4F6C-A0DD-B24BBC4D73E8}"/>
          </ac:spMkLst>
        </pc:spChg>
        <pc:spChg chg="del">
          <ac:chgData name="Georgiadis Petros" userId="2fba0148-1fdb-4b1d-9ce8-8308d630f6ed" providerId="ADAL" clId="{E1F8E0C3-207F-4DE8-ADC3-EBA1111460A8}" dt="2019-01-09T09:31:22.445" v="1488" actId="478"/>
          <ac:spMkLst>
            <pc:docMk/>
            <pc:sldMk cId="4133724030" sldId="413"/>
            <ac:spMk id="28" creationId="{B66BA67D-05AC-4527-B4D1-0924BBE2E684}"/>
          </ac:spMkLst>
        </pc:spChg>
        <pc:spChg chg="mod">
          <ac:chgData name="Georgiadis Petros" userId="2fba0148-1fdb-4b1d-9ce8-8308d630f6ed" providerId="ADAL" clId="{E1F8E0C3-207F-4DE8-ADC3-EBA1111460A8}" dt="2019-01-09T09:32:20.365" v="1496" actId="1076"/>
          <ac:spMkLst>
            <pc:docMk/>
            <pc:sldMk cId="4133724030" sldId="413"/>
            <ac:spMk id="29" creationId="{497F29A0-A4FE-481C-80C5-44718F19A48E}"/>
          </ac:spMkLst>
        </pc:spChg>
        <pc:spChg chg="mod">
          <ac:chgData name="Georgiadis Petros" userId="2fba0148-1fdb-4b1d-9ce8-8308d630f6ed" providerId="ADAL" clId="{E1F8E0C3-207F-4DE8-ADC3-EBA1111460A8}" dt="2019-01-09T09:32:16.461" v="1495" actId="14100"/>
          <ac:spMkLst>
            <pc:docMk/>
            <pc:sldMk cId="4133724030" sldId="413"/>
            <ac:spMk id="31" creationId="{5555D05D-A230-4553-BEA8-509ECE2654B5}"/>
          </ac:spMkLst>
        </pc:spChg>
        <pc:spChg chg="del">
          <ac:chgData name="Georgiadis Petros" userId="2fba0148-1fdb-4b1d-9ce8-8308d630f6ed" providerId="ADAL" clId="{E1F8E0C3-207F-4DE8-ADC3-EBA1111460A8}" dt="2019-01-09T09:30:10.820" v="1438" actId="478"/>
          <ac:spMkLst>
            <pc:docMk/>
            <pc:sldMk cId="4133724030" sldId="413"/>
            <ac:spMk id="33" creationId="{57666A51-6800-4DDD-97C3-ECFE49645D73}"/>
          </ac:spMkLst>
        </pc:spChg>
        <pc:spChg chg="del">
          <ac:chgData name="Georgiadis Petros" userId="2fba0148-1fdb-4b1d-9ce8-8308d630f6ed" providerId="ADAL" clId="{E1F8E0C3-207F-4DE8-ADC3-EBA1111460A8}" dt="2019-01-09T09:30:08.915" v="1437" actId="478"/>
          <ac:spMkLst>
            <pc:docMk/>
            <pc:sldMk cId="4133724030" sldId="413"/>
            <ac:spMk id="34" creationId="{BCBA6355-6DD2-4565-9351-16A202A95864}"/>
          </ac:spMkLst>
        </pc:spChg>
        <pc:spChg chg="add mod">
          <ac:chgData name="Georgiadis Petros" userId="2fba0148-1fdb-4b1d-9ce8-8308d630f6ed" providerId="ADAL" clId="{E1F8E0C3-207F-4DE8-ADC3-EBA1111460A8}" dt="2019-01-09T09:34:00.765" v="1511" actId="20577"/>
          <ac:spMkLst>
            <pc:docMk/>
            <pc:sldMk cId="4133724030" sldId="413"/>
            <ac:spMk id="35" creationId="{616341A7-5B66-4999-A7DF-FB1AD12437D8}"/>
          </ac:spMkLst>
        </pc:spChg>
        <pc:spChg chg="add del mod">
          <ac:chgData name="Georgiadis Petros" userId="2fba0148-1fdb-4b1d-9ce8-8308d630f6ed" providerId="ADAL" clId="{E1F8E0C3-207F-4DE8-ADC3-EBA1111460A8}" dt="2019-01-09T09:47:59.077" v="1866" actId="478"/>
          <ac:spMkLst>
            <pc:docMk/>
            <pc:sldMk cId="4133724030" sldId="413"/>
            <ac:spMk id="36" creationId="{2FF09AF9-ABE6-40BB-98B7-BE5BC7EECE50}"/>
          </ac:spMkLst>
        </pc:spChg>
        <pc:spChg chg="add mod">
          <ac:chgData name="Georgiadis Petros" userId="2fba0148-1fdb-4b1d-9ce8-8308d630f6ed" providerId="ADAL" clId="{E1F8E0C3-207F-4DE8-ADC3-EBA1111460A8}" dt="2019-01-09T09:34:08.556" v="1518" actId="20577"/>
          <ac:spMkLst>
            <pc:docMk/>
            <pc:sldMk cId="4133724030" sldId="413"/>
            <ac:spMk id="38" creationId="{B3BE06A4-701A-4D36-8CBD-E67D91A9C0F3}"/>
          </ac:spMkLst>
        </pc:spChg>
        <pc:spChg chg="add del mod">
          <ac:chgData name="Georgiadis Petros" userId="2fba0148-1fdb-4b1d-9ce8-8308d630f6ed" providerId="ADAL" clId="{E1F8E0C3-207F-4DE8-ADC3-EBA1111460A8}" dt="2019-01-09T09:47:55.286" v="1865" actId="478"/>
          <ac:spMkLst>
            <pc:docMk/>
            <pc:sldMk cId="4133724030" sldId="413"/>
            <ac:spMk id="39" creationId="{9A0CBA00-69ED-4CBA-AB74-02EA210EC10C}"/>
          </ac:spMkLst>
        </pc:spChg>
        <pc:spChg chg="add mod">
          <ac:chgData name="Georgiadis Petros" userId="2fba0148-1fdb-4b1d-9ce8-8308d630f6ed" providerId="ADAL" clId="{E1F8E0C3-207F-4DE8-ADC3-EBA1111460A8}" dt="2019-01-25T08:07:04.356" v="3279" actId="1076"/>
          <ac:spMkLst>
            <pc:docMk/>
            <pc:sldMk cId="4133724030" sldId="413"/>
            <ac:spMk id="39" creationId="{37506DC6-122A-49C3-B0FE-DE88398BB1EC}"/>
          </ac:spMkLst>
        </pc:spChg>
        <pc:spChg chg="add mod">
          <ac:chgData name="Georgiadis Petros" userId="2fba0148-1fdb-4b1d-9ce8-8308d630f6ed" providerId="ADAL" clId="{E1F8E0C3-207F-4DE8-ADC3-EBA1111460A8}" dt="2019-01-09T09:37:19.813" v="1529" actId="207"/>
          <ac:spMkLst>
            <pc:docMk/>
            <pc:sldMk cId="4133724030" sldId="413"/>
            <ac:spMk id="53" creationId="{BD8F88C1-ED0A-4C0D-B11E-3F9EFCC32159}"/>
          </ac:spMkLst>
        </pc:spChg>
        <pc:spChg chg="add mod">
          <ac:chgData name="Georgiadis Petros" userId="2fba0148-1fdb-4b1d-9ce8-8308d630f6ed" providerId="ADAL" clId="{E1F8E0C3-207F-4DE8-ADC3-EBA1111460A8}" dt="2019-01-09T09:48:37.136" v="1871" actId="1076"/>
          <ac:spMkLst>
            <pc:docMk/>
            <pc:sldMk cId="4133724030" sldId="413"/>
            <ac:spMk id="62" creationId="{02F567AF-16F5-40DD-AD4B-96A118E5F4F9}"/>
          </ac:spMkLst>
        </pc:spChg>
        <pc:spChg chg="add mod ord">
          <ac:chgData name="Georgiadis Petros" userId="2fba0148-1fdb-4b1d-9ce8-8308d630f6ed" providerId="ADAL" clId="{E1F8E0C3-207F-4DE8-ADC3-EBA1111460A8}" dt="2019-01-09T09:48:58.283" v="1875" actId="167"/>
          <ac:spMkLst>
            <pc:docMk/>
            <pc:sldMk cId="4133724030" sldId="413"/>
            <ac:spMk id="63" creationId="{00DD4774-49C1-48F5-A690-23A595736FCF}"/>
          </ac:spMkLst>
        </pc:spChg>
        <pc:spChg chg="mod">
          <ac:chgData name="Georgiadis Petros" userId="2fba0148-1fdb-4b1d-9ce8-8308d630f6ed" providerId="ADAL" clId="{E1F8E0C3-207F-4DE8-ADC3-EBA1111460A8}" dt="2019-01-09T09:50:46.172" v="1882" actId="208"/>
          <ac:spMkLst>
            <pc:docMk/>
            <pc:sldMk cId="4133724030" sldId="413"/>
            <ac:spMk id="65" creationId="{36607428-B98C-49CF-8E9B-90086EF6139F}"/>
          </ac:spMkLst>
        </pc:spChg>
        <pc:spChg chg="mod">
          <ac:chgData name="Georgiadis Petros" userId="2fba0148-1fdb-4b1d-9ce8-8308d630f6ed" providerId="ADAL" clId="{E1F8E0C3-207F-4DE8-ADC3-EBA1111460A8}" dt="2019-01-09T09:52:04.048" v="1908" actId="2085"/>
          <ac:spMkLst>
            <pc:docMk/>
            <pc:sldMk cId="4133724030" sldId="413"/>
            <ac:spMk id="67" creationId="{2D546086-290D-4835-BF87-55BBF4D120C8}"/>
          </ac:spMkLst>
        </pc:spChg>
        <pc:spChg chg="mod">
          <ac:chgData name="Georgiadis Petros" userId="2fba0148-1fdb-4b1d-9ce8-8308d630f6ed" providerId="ADAL" clId="{E1F8E0C3-207F-4DE8-ADC3-EBA1111460A8}" dt="2019-01-09T09:50:46.172" v="1882" actId="208"/>
          <ac:spMkLst>
            <pc:docMk/>
            <pc:sldMk cId="4133724030" sldId="413"/>
            <ac:spMk id="69" creationId="{577D8D2E-6789-4BC4-90BA-FE09E5F9265B}"/>
          </ac:spMkLst>
        </pc:spChg>
        <pc:spChg chg="add mod">
          <ac:chgData name="Georgiadis Petros" userId="2fba0148-1fdb-4b1d-9ce8-8308d630f6ed" providerId="ADAL" clId="{E1F8E0C3-207F-4DE8-ADC3-EBA1111460A8}" dt="2019-01-09T09:53:57.924" v="1946" actId="1076"/>
          <ac:spMkLst>
            <pc:docMk/>
            <pc:sldMk cId="4133724030" sldId="413"/>
            <ac:spMk id="71" creationId="{297B71C1-C1DA-4C51-BF46-E6E5A4F49430}"/>
          </ac:spMkLst>
        </pc:spChg>
        <pc:spChg chg="add mod">
          <ac:chgData name="Georgiadis Petros" userId="2fba0148-1fdb-4b1d-9ce8-8308d630f6ed" providerId="ADAL" clId="{E1F8E0C3-207F-4DE8-ADC3-EBA1111460A8}" dt="2019-01-09T09:53:54.475" v="1945" actId="1076"/>
          <ac:spMkLst>
            <pc:docMk/>
            <pc:sldMk cId="4133724030" sldId="413"/>
            <ac:spMk id="72" creationId="{1FE80B92-07F4-47C0-AFDC-8B1E35FECA0E}"/>
          </ac:spMkLst>
        </pc:spChg>
        <pc:spChg chg="add mod">
          <ac:chgData name="Georgiadis Petros" userId="2fba0148-1fdb-4b1d-9ce8-8308d630f6ed" providerId="ADAL" clId="{E1F8E0C3-207F-4DE8-ADC3-EBA1111460A8}" dt="2019-01-09T09:54:02.767" v="1947" actId="1076"/>
          <ac:spMkLst>
            <pc:docMk/>
            <pc:sldMk cId="4133724030" sldId="413"/>
            <ac:spMk id="73" creationId="{A848C2F9-236C-4BA5-BC63-6C0D42808F37}"/>
          </ac:spMkLst>
        </pc:spChg>
        <pc:spChg chg="add mod">
          <ac:chgData name="Georgiadis Petros" userId="2fba0148-1fdb-4b1d-9ce8-8308d630f6ed" providerId="ADAL" clId="{E1F8E0C3-207F-4DE8-ADC3-EBA1111460A8}" dt="2019-01-09T09:53:44.899" v="1944" actId="20577"/>
          <ac:spMkLst>
            <pc:docMk/>
            <pc:sldMk cId="4133724030" sldId="413"/>
            <ac:spMk id="74" creationId="{971C87E6-3508-4A93-8884-1B161BB9E9A1}"/>
          </ac:spMkLst>
        </pc:spChg>
        <pc:grpChg chg="add mod">
          <ac:chgData name="Georgiadis Petros" userId="2fba0148-1fdb-4b1d-9ce8-8308d630f6ed" providerId="ADAL" clId="{E1F8E0C3-207F-4DE8-ADC3-EBA1111460A8}" dt="2019-01-09T09:48:22.224" v="1870" actId="1076"/>
          <ac:grpSpMkLst>
            <pc:docMk/>
            <pc:sldMk cId="4133724030" sldId="413"/>
            <ac:grpSpMk id="12" creationId="{A17D1BC6-6772-4B00-814A-270ACB47DB87}"/>
          </ac:grpSpMkLst>
        </pc:grpChg>
        <pc:grpChg chg="del">
          <ac:chgData name="Georgiadis Petros" userId="2fba0148-1fdb-4b1d-9ce8-8308d630f6ed" providerId="ADAL" clId="{E1F8E0C3-207F-4DE8-ADC3-EBA1111460A8}" dt="2019-01-09T09:31:22.445" v="1488" actId="478"/>
          <ac:grpSpMkLst>
            <pc:docMk/>
            <pc:sldMk cId="4133724030" sldId="413"/>
            <ac:grpSpMk id="16" creationId="{E1C7E0A0-390F-42CC-B5D9-C57EA024D5D7}"/>
          </ac:grpSpMkLst>
        </pc:grpChg>
        <pc:grpChg chg="del">
          <ac:chgData name="Georgiadis Petros" userId="2fba0148-1fdb-4b1d-9ce8-8308d630f6ed" providerId="ADAL" clId="{E1F8E0C3-207F-4DE8-ADC3-EBA1111460A8}" dt="2019-01-09T09:30:56.228" v="1473" actId="478"/>
          <ac:grpSpMkLst>
            <pc:docMk/>
            <pc:sldMk cId="4133724030" sldId="413"/>
            <ac:grpSpMk id="17" creationId="{BB3C2795-F93C-4C04-9757-9B65114930F7}"/>
          </ac:grpSpMkLst>
        </pc:grpChg>
        <pc:grpChg chg="del">
          <ac:chgData name="Georgiadis Petros" userId="2fba0148-1fdb-4b1d-9ce8-8308d630f6ed" providerId="ADAL" clId="{E1F8E0C3-207F-4DE8-ADC3-EBA1111460A8}" dt="2019-01-09T09:30:52.845" v="1472" actId="478"/>
          <ac:grpSpMkLst>
            <pc:docMk/>
            <pc:sldMk cId="4133724030" sldId="413"/>
            <ac:grpSpMk id="20" creationId="{F3D13198-1879-49E2-98F8-8349A76C84DE}"/>
          </ac:grpSpMkLst>
        </pc:grpChg>
        <pc:grpChg chg="del">
          <ac:chgData name="Georgiadis Petros" userId="2fba0148-1fdb-4b1d-9ce8-8308d630f6ed" providerId="ADAL" clId="{E1F8E0C3-207F-4DE8-ADC3-EBA1111460A8}" dt="2019-01-09T09:31:20.669" v="1487" actId="478"/>
          <ac:grpSpMkLst>
            <pc:docMk/>
            <pc:sldMk cId="4133724030" sldId="413"/>
            <ac:grpSpMk id="25" creationId="{D65D591D-5763-4EA3-92AE-AA9250527523}"/>
          </ac:grpSpMkLst>
        </pc:grpChg>
        <pc:grpChg chg="add del mod">
          <ac:chgData name="Georgiadis Petros" userId="2fba0148-1fdb-4b1d-9ce8-8308d630f6ed" providerId="ADAL" clId="{E1F8E0C3-207F-4DE8-ADC3-EBA1111460A8}" dt="2019-01-09T09:49:14.925" v="1878" actId="478"/>
          <ac:grpSpMkLst>
            <pc:docMk/>
            <pc:sldMk cId="4133724030" sldId="413"/>
            <ac:grpSpMk id="54" creationId="{481E0349-3C48-4865-B5DA-4ACDE45B5715}"/>
          </ac:grpSpMkLst>
        </pc:grpChg>
        <pc:grpChg chg="mod">
          <ac:chgData name="Georgiadis Petros" userId="2fba0148-1fdb-4b1d-9ce8-8308d630f6ed" providerId="ADAL" clId="{E1F8E0C3-207F-4DE8-ADC3-EBA1111460A8}" dt="2019-01-09T09:47:16.039" v="1860" actId="20577"/>
          <ac:grpSpMkLst>
            <pc:docMk/>
            <pc:sldMk cId="4133724030" sldId="413"/>
            <ac:grpSpMk id="56" creationId="{DE199843-2107-4CD1-A63B-01D2408AF349}"/>
          </ac:grpSpMkLst>
        </pc:grpChg>
        <pc:grpChg chg="mod">
          <ac:chgData name="Georgiadis Petros" userId="2fba0148-1fdb-4b1d-9ce8-8308d630f6ed" providerId="ADAL" clId="{E1F8E0C3-207F-4DE8-ADC3-EBA1111460A8}" dt="2019-01-09T09:47:16.039" v="1860" actId="20577"/>
          <ac:grpSpMkLst>
            <pc:docMk/>
            <pc:sldMk cId="4133724030" sldId="413"/>
            <ac:grpSpMk id="58" creationId="{7FABE295-23AC-40AB-83A8-C671087508F1}"/>
          </ac:grpSpMkLst>
        </pc:grpChg>
        <pc:grpChg chg="add mod">
          <ac:chgData name="Georgiadis Petros" userId="2fba0148-1fdb-4b1d-9ce8-8308d630f6ed" providerId="ADAL" clId="{E1F8E0C3-207F-4DE8-ADC3-EBA1111460A8}" dt="2019-01-09T09:49:26.950" v="1880" actId="1076"/>
          <ac:grpSpMkLst>
            <pc:docMk/>
            <pc:sldMk cId="4133724030" sldId="413"/>
            <ac:grpSpMk id="64" creationId="{AE109D7D-3C37-45D2-8AC0-C472874E294A}"/>
          </ac:grpSpMkLst>
        </pc:grpChg>
        <pc:grpChg chg="mod">
          <ac:chgData name="Georgiadis Petros" userId="2fba0148-1fdb-4b1d-9ce8-8308d630f6ed" providerId="ADAL" clId="{E1F8E0C3-207F-4DE8-ADC3-EBA1111460A8}" dt="2019-01-09T09:49:20.577" v="1879" actId="20577"/>
          <ac:grpSpMkLst>
            <pc:docMk/>
            <pc:sldMk cId="4133724030" sldId="413"/>
            <ac:grpSpMk id="66" creationId="{25B5D93A-7C08-4523-AA84-751E6B1E1AEF}"/>
          </ac:grpSpMkLst>
        </pc:grpChg>
        <pc:grpChg chg="del mod">
          <ac:chgData name="Georgiadis Petros" userId="2fba0148-1fdb-4b1d-9ce8-8308d630f6ed" providerId="ADAL" clId="{E1F8E0C3-207F-4DE8-ADC3-EBA1111460A8}" dt="2019-01-09T09:50:49.099" v="1883" actId="478"/>
          <ac:grpSpMkLst>
            <pc:docMk/>
            <pc:sldMk cId="4133724030" sldId="413"/>
            <ac:grpSpMk id="68" creationId="{F09C7126-DFBE-40DD-8767-1928D2E532C4}"/>
          </ac:grpSpMkLst>
        </pc:grpChg>
        <pc:picChg chg="add mod">
          <ac:chgData name="Georgiadis Petros" userId="2fba0148-1fdb-4b1d-9ce8-8308d630f6ed" providerId="ADAL" clId="{E1F8E0C3-207F-4DE8-ADC3-EBA1111460A8}" dt="2019-01-09T09:18:19.445" v="1360" actId="1076"/>
          <ac:picMkLst>
            <pc:docMk/>
            <pc:sldMk cId="4133724030" sldId="413"/>
            <ac:picMk id="4" creationId="{E0E43C0C-1142-43F8-BB35-0AAA62E90AA9}"/>
          </ac:picMkLst>
        </pc:picChg>
        <pc:picChg chg="add mod">
          <ac:chgData name="Georgiadis Petros" userId="2fba0148-1fdb-4b1d-9ce8-8308d630f6ed" providerId="ADAL" clId="{E1F8E0C3-207F-4DE8-ADC3-EBA1111460A8}" dt="2019-01-09T09:33:08.499" v="1498" actId="1076"/>
          <ac:picMkLst>
            <pc:docMk/>
            <pc:sldMk cId="4133724030" sldId="413"/>
            <ac:picMk id="7" creationId="{73CD6A40-60F9-4F3D-85BD-7479A3D28FAE}"/>
          </ac:picMkLst>
        </pc:picChg>
        <pc:picChg chg="add del mod">
          <ac:chgData name="Georgiadis Petros" userId="2fba0148-1fdb-4b1d-9ce8-8308d630f6ed" providerId="ADAL" clId="{E1F8E0C3-207F-4DE8-ADC3-EBA1111460A8}" dt="2019-01-09T09:26:11.844" v="1430" actId="478"/>
          <ac:picMkLst>
            <pc:docMk/>
            <pc:sldMk cId="4133724030" sldId="413"/>
            <ac:picMk id="9" creationId="{D43938BD-02BD-4DE4-A73A-81335F272948}"/>
          </ac:picMkLst>
        </pc:picChg>
        <pc:picChg chg="add mod">
          <ac:chgData name="Georgiadis Petros" userId="2fba0148-1fdb-4b1d-9ce8-8308d630f6ed" providerId="ADAL" clId="{E1F8E0C3-207F-4DE8-ADC3-EBA1111460A8}" dt="2019-01-09T09:33:02.173" v="1497" actId="1076"/>
          <ac:picMkLst>
            <pc:docMk/>
            <pc:sldMk cId="4133724030" sldId="413"/>
            <ac:picMk id="11" creationId="{F748AAC4-25DD-4BFF-844C-CE231934CA01}"/>
          </ac:picMkLst>
        </pc:picChg>
        <pc:picChg chg="del">
          <ac:chgData name="Georgiadis Petros" userId="2fba0148-1fdb-4b1d-9ce8-8308d630f6ed" providerId="ADAL" clId="{E1F8E0C3-207F-4DE8-ADC3-EBA1111460A8}" dt="2019-01-09T09:30:59.682" v="1474" actId="478"/>
          <ac:picMkLst>
            <pc:docMk/>
            <pc:sldMk cId="4133724030" sldId="413"/>
            <ac:picMk id="22" creationId="{EC2ABAC0-E095-4A2F-B7E4-D60953575E8B}"/>
          </ac:picMkLst>
        </pc:picChg>
        <pc:picChg chg="add mod ord">
          <ac:chgData name="Georgiadis Petros" userId="2fba0148-1fdb-4b1d-9ce8-8308d630f6ed" providerId="ADAL" clId="{E1F8E0C3-207F-4DE8-ADC3-EBA1111460A8}" dt="2019-01-09T09:49:03.855" v="1876" actId="166"/>
          <ac:picMkLst>
            <pc:docMk/>
            <pc:sldMk cId="4133724030" sldId="413"/>
            <ac:picMk id="37" creationId="{01948AAB-5883-4EA3-B262-173F196FE93E}"/>
          </ac:picMkLst>
        </pc:picChg>
        <pc:picChg chg="add mod ord">
          <ac:chgData name="Georgiadis Petros" userId="2fba0148-1fdb-4b1d-9ce8-8308d630f6ed" providerId="ADAL" clId="{E1F8E0C3-207F-4DE8-ADC3-EBA1111460A8}" dt="2019-01-09T09:49:08.325" v="1877" actId="166"/>
          <ac:picMkLst>
            <pc:docMk/>
            <pc:sldMk cId="4133724030" sldId="413"/>
            <ac:picMk id="40" creationId="{2C84E2E7-5DF9-46FB-AF1E-64E061F03453}"/>
          </ac:picMkLst>
        </pc:picChg>
        <pc:picChg chg="del mod">
          <ac:chgData name="Georgiadis Petros" userId="2fba0148-1fdb-4b1d-9ce8-8308d630f6ed" providerId="ADAL" clId="{E1F8E0C3-207F-4DE8-ADC3-EBA1111460A8}" dt="2019-01-09T09:50:49.099" v="1883" actId="478"/>
          <ac:picMkLst>
            <pc:docMk/>
            <pc:sldMk cId="4133724030" sldId="413"/>
            <ac:picMk id="70" creationId="{661DACE0-FD1D-4513-B3CC-C4C3245ED2A0}"/>
          </ac:picMkLst>
        </pc:picChg>
        <pc:cxnChg chg="add del mod">
          <ac:chgData name="Georgiadis Petros" userId="2fba0148-1fdb-4b1d-9ce8-8308d630f6ed" providerId="ADAL" clId="{E1F8E0C3-207F-4DE8-ADC3-EBA1111460A8}" dt="2019-01-09T09:35:06.439" v="1520" actId="478"/>
          <ac:cxnSpMkLst>
            <pc:docMk/>
            <pc:sldMk cId="4133724030" sldId="413"/>
            <ac:cxnSpMk id="42" creationId="{7C7A7B35-529E-4BB7-A8C5-AC4DEDA6D927}"/>
          </ac:cxnSpMkLst>
        </pc:cxnChg>
        <pc:cxnChg chg="add mod">
          <ac:chgData name="Georgiadis Petros" userId="2fba0148-1fdb-4b1d-9ce8-8308d630f6ed" providerId="ADAL" clId="{E1F8E0C3-207F-4DE8-ADC3-EBA1111460A8}" dt="2019-01-09T09:35:14.227" v="1521" actId="11529"/>
          <ac:cxnSpMkLst>
            <pc:docMk/>
            <pc:sldMk cId="4133724030" sldId="413"/>
            <ac:cxnSpMk id="44" creationId="{431723AE-DC4A-45BE-AADA-40E6EFD5AEDC}"/>
          </ac:cxnSpMkLst>
        </pc:cxnChg>
        <pc:cxnChg chg="add mod">
          <ac:chgData name="Georgiadis Petros" userId="2fba0148-1fdb-4b1d-9ce8-8308d630f6ed" providerId="ADAL" clId="{E1F8E0C3-207F-4DE8-ADC3-EBA1111460A8}" dt="2019-01-09T09:35:27.380" v="1522" actId="11529"/>
          <ac:cxnSpMkLst>
            <pc:docMk/>
            <pc:sldMk cId="4133724030" sldId="413"/>
            <ac:cxnSpMk id="46" creationId="{7F749B4D-84C3-48BC-9F33-BDD869F63851}"/>
          </ac:cxnSpMkLst>
        </pc:cxnChg>
        <pc:cxnChg chg="add mod">
          <ac:chgData name="Georgiadis Petros" userId="2fba0148-1fdb-4b1d-9ce8-8308d630f6ed" providerId="ADAL" clId="{E1F8E0C3-207F-4DE8-ADC3-EBA1111460A8}" dt="2019-01-09T09:48:22.224" v="1870" actId="1076"/>
          <ac:cxnSpMkLst>
            <pc:docMk/>
            <pc:sldMk cId="4133724030" sldId="413"/>
            <ac:cxnSpMk id="48" creationId="{0DA8405F-2247-4AE4-9455-83DE9C45BE46}"/>
          </ac:cxnSpMkLst>
        </pc:cxnChg>
        <pc:cxnChg chg="add mod">
          <ac:chgData name="Georgiadis Petros" userId="2fba0148-1fdb-4b1d-9ce8-8308d630f6ed" providerId="ADAL" clId="{E1F8E0C3-207F-4DE8-ADC3-EBA1111460A8}" dt="2019-01-09T09:47:59.077" v="1866" actId="478"/>
          <ac:cxnSpMkLst>
            <pc:docMk/>
            <pc:sldMk cId="4133724030" sldId="413"/>
            <ac:cxnSpMk id="50" creationId="{84A92B6E-ABFD-44A9-8473-6397B7EE2E02}"/>
          </ac:cxnSpMkLst>
        </pc:cxnChg>
        <pc:cxnChg chg="add mod">
          <ac:chgData name="Georgiadis Petros" userId="2fba0148-1fdb-4b1d-9ce8-8308d630f6ed" providerId="ADAL" clId="{E1F8E0C3-207F-4DE8-ADC3-EBA1111460A8}" dt="2019-01-09T09:47:55.286" v="1865" actId="478"/>
          <ac:cxnSpMkLst>
            <pc:docMk/>
            <pc:sldMk cId="4133724030" sldId="413"/>
            <ac:cxnSpMk id="52" creationId="{7196AC94-9757-40D3-8898-6BC2AFB612CA}"/>
          </ac:cxnSpMkLst>
        </pc:cxnChg>
        <pc:cxnChg chg="add del mod">
          <ac:chgData name="Georgiadis Petros" userId="2fba0148-1fdb-4b1d-9ce8-8308d630f6ed" providerId="ADAL" clId="{E1F8E0C3-207F-4DE8-ADC3-EBA1111460A8}" dt="2019-01-09T09:54:15.003" v="1949" actId="478"/>
          <ac:cxnSpMkLst>
            <pc:docMk/>
            <pc:sldMk cId="4133724030" sldId="413"/>
            <ac:cxnSpMk id="76" creationId="{00A2481D-030C-4F6D-ABAD-6EFCE544A519}"/>
          </ac:cxnSpMkLst>
        </pc:cxnChg>
        <pc:cxnChg chg="add mod">
          <ac:chgData name="Georgiadis Petros" userId="2fba0148-1fdb-4b1d-9ce8-8308d630f6ed" providerId="ADAL" clId="{E1F8E0C3-207F-4DE8-ADC3-EBA1111460A8}" dt="2019-01-09T09:54:21.077" v="1950" actId="11529"/>
          <ac:cxnSpMkLst>
            <pc:docMk/>
            <pc:sldMk cId="4133724030" sldId="413"/>
            <ac:cxnSpMk id="78" creationId="{F08700BD-B071-461D-BA25-3AFF5AB9E984}"/>
          </ac:cxnSpMkLst>
        </pc:cxnChg>
        <pc:cxnChg chg="add mod">
          <ac:chgData name="Georgiadis Petros" userId="2fba0148-1fdb-4b1d-9ce8-8308d630f6ed" providerId="ADAL" clId="{E1F8E0C3-207F-4DE8-ADC3-EBA1111460A8}" dt="2019-01-09T09:54:28.611" v="1951" actId="11529"/>
          <ac:cxnSpMkLst>
            <pc:docMk/>
            <pc:sldMk cId="4133724030" sldId="413"/>
            <ac:cxnSpMk id="80" creationId="{59CA892C-C0E2-4A96-9E43-15194FBB7C91}"/>
          </ac:cxnSpMkLst>
        </pc:cxnChg>
        <pc:cxnChg chg="add mod">
          <ac:chgData name="Georgiadis Petros" userId="2fba0148-1fdb-4b1d-9ce8-8308d630f6ed" providerId="ADAL" clId="{E1F8E0C3-207F-4DE8-ADC3-EBA1111460A8}" dt="2019-01-09T09:54:35.751" v="1952" actId="11529"/>
          <ac:cxnSpMkLst>
            <pc:docMk/>
            <pc:sldMk cId="4133724030" sldId="413"/>
            <ac:cxnSpMk id="82" creationId="{FA21FCE1-9CCB-4F84-874A-B1CF20822F96}"/>
          </ac:cxnSpMkLst>
        </pc:cxnChg>
      </pc:sldChg>
      <pc:sldChg chg="addSp delSp modSp add delAnim modAnim">
        <pc:chgData name="Georgiadis Petros" userId="2fba0148-1fdb-4b1d-9ce8-8308d630f6ed" providerId="ADAL" clId="{E1F8E0C3-207F-4DE8-ADC3-EBA1111460A8}" dt="2019-01-25T13:27:56.057" v="3950" actId="1076"/>
        <pc:sldMkLst>
          <pc:docMk/>
          <pc:sldMk cId="2362020250" sldId="414"/>
        </pc:sldMkLst>
        <pc:spChg chg="add del mod">
          <ac:chgData name="Georgiadis Petros" userId="2fba0148-1fdb-4b1d-9ce8-8308d630f6ed" providerId="ADAL" clId="{E1F8E0C3-207F-4DE8-ADC3-EBA1111460A8}" dt="2019-01-25T13:05:42.792" v="3864" actId="478"/>
          <ac:spMkLst>
            <pc:docMk/>
            <pc:sldMk cId="2362020250" sldId="414"/>
            <ac:spMk id="2" creationId="{2265EB2F-B3E5-4B6F-A83B-F7DF1A52F825}"/>
          </ac:spMkLst>
        </pc:spChg>
        <pc:spChg chg="del">
          <ac:chgData name="Georgiadis Petros" userId="2fba0148-1fdb-4b1d-9ce8-8308d630f6ed" providerId="ADAL" clId="{E1F8E0C3-207F-4DE8-ADC3-EBA1111460A8}" dt="2019-01-09T08:57:38.170" v="1172" actId="478"/>
          <ac:spMkLst>
            <pc:docMk/>
            <pc:sldMk cId="2362020250" sldId="414"/>
            <ac:spMk id="2" creationId="{BA9B72A9-F729-4E20-A31F-4E289E3B82F0}"/>
          </ac:spMkLst>
        </pc:spChg>
        <pc:spChg chg="del mod">
          <ac:chgData name="Georgiadis Petros" userId="2fba0148-1fdb-4b1d-9ce8-8308d630f6ed" providerId="ADAL" clId="{E1F8E0C3-207F-4DE8-ADC3-EBA1111460A8}" dt="2019-01-25T13:05:49.481" v="3866" actId="478"/>
          <ac:spMkLst>
            <pc:docMk/>
            <pc:sldMk cId="2362020250" sldId="414"/>
            <ac:spMk id="3" creationId="{1B41E318-8615-49C8-ADB0-5C104F16EE9B}"/>
          </ac:spMkLst>
        </pc:spChg>
        <pc:spChg chg="del">
          <ac:chgData name="Georgiadis Petros" userId="2fba0148-1fdb-4b1d-9ce8-8308d630f6ed" providerId="ADAL" clId="{E1F8E0C3-207F-4DE8-ADC3-EBA1111460A8}" dt="2019-01-09T09:01:53.187" v="1188" actId="478"/>
          <ac:spMkLst>
            <pc:docMk/>
            <pc:sldMk cId="2362020250" sldId="414"/>
            <ac:spMk id="4" creationId="{29C3DBA7-6308-4F41-AD85-10BE286A9827}"/>
          </ac:spMkLst>
        </pc:spChg>
        <pc:spChg chg="add del mod">
          <ac:chgData name="Georgiadis Petros" userId="2fba0148-1fdb-4b1d-9ce8-8308d630f6ed" providerId="ADAL" clId="{E1F8E0C3-207F-4DE8-ADC3-EBA1111460A8}" dt="2019-01-25T13:05:45.909" v="3865" actId="478"/>
          <ac:spMkLst>
            <pc:docMk/>
            <pc:sldMk cId="2362020250" sldId="414"/>
            <ac:spMk id="7" creationId="{20E75D13-FD14-4C2D-8613-E7E30664DE19}"/>
          </ac:spMkLst>
        </pc:spChg>
        <pc:spChg chg="add del mod">
          <ac:chgData name="Georgiadis Petros" userId="2fba0148-1fdb-4b1d-9ce8-8308d630f6ed" providerId="ADAL" clId="{E1F8E0C3-207F-4DE8-ADC3-EBA1111460A8}" dt="2019-01-25T13:05:54.670" v="3867" actId="478"/>
          <ac:spMkLst>
            <pc:docMk/>
            <pc:sldMk cId="2362020250" sldId="414"/>
            <ac:spMk id="8" creationId="{F9261035-8BA7-4582-8AA7-7BE2AC853213}"/>
          </ac:spMkLst>
        </pc:spChg>
        <pc:spChg chg="add mod">
          <ac:chgData name="Georgiadis Petros" userId="2fba0148-1fdb-4b1d-9ce8-8308d630f6ed" providerId="ADAL" clId="{E1F8E0C3-207F-4DE8-ADC3-EBA1111460A8}" dt="2019-01-25T13:27:04.133" v="3949" actId="403"/>
          <ac:spMkLst>
            <pc:docMk/>
            <pc:sldMk cId="2362020250" sldId="414"/>
            <ac:spMk id="9" creationId="{C4C65E0E-08D1-4F24-BAC8-1ADCA023C1BE}"/>
          </ac:spMkLst>
        </pc:spChg>
        <pc:grpChg chg="add mod">
          <ac:chgData name="Georgiadis Petros" userId="2fba0148-1fdb-4b1d-9ce8-8308d630f6ed" providerId="ADAL" clId="{E1F8E0C3-207F-4DE8-ADC3-EBA1111460A8}" dt="2019-01-25T13:26:58.157" v="3947" actId="1076"/>
          <ac:grpSpMkLst>
            <pc:docMk/>
            <pc:sldMk cId="2362020250" sldId="414"/>
            <ac:grpSpMk id="10" creationId="{FBDD2B02-65A4-46A0-B845-1C4481DB95F4}"/>
          </ac:grpSpMkLst>
        </pc:grpChg>
        <pc:picChg chg="add mod">
          <ac:chgData name="Georgiadis Petros" userId="2fba0148-1fdb-4b1d-9ce8-8308d630f6ed" providerId="ADAL" clId="{E1F8E0C3-207F-4DE8-ADC3-EBA1111460A8}" dt="2019-01-25T13:26:37.579" v="3945" actId="164"/>
          <ac:picMkLst>
            <pc:docMk/>
            <pc:sldMk cId="2362020250" sldId="414"/>
            <ac:picMk id="6" creationId="{BD194714-DCEE-4447-BF3D-4E512CAC5AB2}"/>
          </ac:picMkLst>
        </pc:picChg>
      </pc:sldChg>
      <pc:sldChg chg="delSp modSp add modTransition">
        <pc:chgData name="Georgiadis Petros" userId="2fba0148-1fdb-4b1d-9ce8-8308d630f6ed" providerId="ADAL" clId="{E1F8E0C3-207F-4DE8-ADC3-EBA1111460A8}" dt="2019-01-25T07:44:01.352" v="3082" actId="1076"/>
        <pc:sldMkLst>
          <pc:docMk/>
          <pc:sldMk cId="2040913202" sldId="415"/>
        </pc:sldMkLst>
        <pc:spChg chg="mod">
          <ac:chgData name="Georgiadis Petros" userId="2fba0148-1fdb-4b1d-9ce8-8308d630f6ed" providerId="ADAL" clId="{E1F8E0C3-207F-4DE8-ADC3-EBA1111460A8}" dt="2019-01-09T09:39:20.981" v="1564" actId="5793"/>
          <ac:spMkLst>
            <pc:docMk/>
            <pc:sldMk cId="2040913202" sldId="415"/>
            <ac:spMk id="2" creationId="{428B755B-1799-4D2B-B7A9-2067638B8DE5}"/>
          </ac:spMkLst>
        </pc:spChg>
        <pc:spChg chg="mod">
          <ac:chgData name="Georgiadis Petros" userId="2fba0148-1fdb-4b1d-9ce8-8308d630f6ed" providerId="ADAL" clId="{E1F8E0C3-207F-4DE8-ADC3-EBA1111460A8}" dt="2019-01-10T10:27:50.232" v="2176" actId="20577"/>
          <ac:spMkLst>
            <pc:docMk/>
            <pc:sldMk cId="2040913202" sldId="415"/>
            <ac:spMk id="3" creationId="{1E4556FA-FAB5-476D-86F3-14D042BF3693}"/>
          </ac:spMkLst>
        </pc:spChg>
        <pc:spChg chg="del">
          <ac:chgData name="Georgiadis Petros" userId="2fba0148-1fdb-4b1d-9ce8-8308d630f6ed" providerId="ADAL" clId="{E1F8E0C3-207F-4DE8-ADC3-EBA1111460A8}" dt="2019-01-09T09:39:27.164" v="1565" actId="478"/>
          <ac:spMkLst>
            <pc:docMk/>
            <pc:sldMk cId="2040913202" sldId="415"/>
            <ac:spMk id="4" creationId="{2C847765-A706-4C68-B689-3B420E28AA44}"/>
          </ac:spMkLst>
        </pc:spChg>
      </pc:sldChg>
      <pc:sldChg chg="delSp modSp add">
        <pc:chgData name="Georgiadis Petros" userId="2fba0148-1fdb-4b1d-9ce8-8308d630f6ed" providerId="ADAL" clId="{E1F8E0C3-207F-4DE8-ADC3-EBA1111460A8}" dt="2019-01-27T12:28:33.763" v="3954"/>
        <pc:sldMkLst>
          <pc:docMk/>
          <pc:sldMk cId="41075733" sldId="416"/>
        </pc:sldMkLst>
        <pc:spChg chg="mod">
          <ac:chgData name="Georgiadis Petros" userId="2fba0148-1fdb-4b1d-9ce8-8308d630f6ed" providerId="ADAL" clId="{E1F8E0C3-207F-4DE8-ADC3-EBA1111460A8}" dt="2019-01-10T11:38:21.936" v="2191" actId="20577"/>
          <ac:spMkLst>
            <pc:docMk/>
            <pc:sldMk cId="41075733" sldId="416"/>
            <ac:spMk id="2" creationId="{D058E703-4425-4B54-9E3B-31B3C486BBB8}"/>
          </ac:spMkLst>
        </pc:spChg>
        <pc:spChg chg="mod">
          <ac:chgData name="Georgiadis Petros" userId="2fba0148-1fdb-4b1d-9ce8-8308d630f6ed" providerId="ADAL" clId="{E1F8E0C3-207F-4DE8-ADC3-EBA1111460A8}" dt="2019-01-27T12:28:33.763" v="3954"/>
          <ac:spMkLst>
            <pc:docMk/>
            <pc:sldMk cId="41075733" sldId="416"/>
            <ac:spMk id="3" creationId="{F9A71C3C-78E9-4840-9C15-C110204DB88B}"/>
          </ac:spMkLst>
        </pc:spChg>
        <pc:spChg chg="del">
          <ac:chgData name="Georgiadis Petros" userId="2fba0148-1fdb-4b1d-9ce8-8308d630f6ed" providerId="ADAL" clId="{E1F8E0C3-207F-4DE8-ADC3-EBA1111460A8}" dt="2019-01-10T11:38:41.426" v="2224" actId="478"/>
          <ac:spMkLst>
            <pc:docMk/>
            <pc:sldMk cId="41075733" sldId="416"/>
            <ac:spMk id="4" creationId="{22505DA6-EDA5-4F6F-82AB-FC360DE2EA10}"/>
          </ac:spMkLst>
        </pc:spChg>
      </pc:sldChg>
      <pc:sldChg chg="addSp delSp modSp add modTransition modAnim">
        <pc:chgData name="Georgiadis Petros" userId="2fba0148-1fdb-4b1d-9ce8-8308d630f6ed" providerId="ADAL" clId="{E1F8E0C3-207F-4DE8-ADC3-EBA1111460A8}" dt="2019-01-25T08:05:14.402" v="3269" actId="5793"/>
        <pc:sldMkLst>
          <pc:docMk/>
          <pc:sldMk cId="2117965624" sldId="418"/>
        </pc:sldMkLst>
        <pc:spChg chg="mod">
          <ac:chgData name="Georgiadis Petros" userId="2fba0148-1fdb-4b1d-9ce8-8308d630f6ed" providerId="ADAL" clId="{E1F8E0C3-207F-4DE8-ADC3-EBA1111460A8}" dt="2019-01-25T07:45:52.552" v="3122" actId="5793"/>
          <ac:spMkLst>
            <pc:docMk/>
            <pc:sldMk cId="2117965624" sldId="418"/>
            <ac:spMk id="2" creationId="{00000000-0000-0000-0000-000000000000}"/>
          </ac:spMkLst>
        </pc:spChg>
        <pc:spChg chg="del">
          <ac:chgData name="Georgiadis Petros" userId="2fba0148-1fdb-4b1d-9ce8-8308d630f6ed" providerId="ADAL" clId="{E1F8E0C3-207F-4DE8-ADC3-EBA1111460A8}" dt="2019-01-25T07:45:41.874" v="3111" actId="478"/>
          <ac:spMkLst>
            <pc:docMk/>
            <pc:sldMk cId="2117965624" sldId="418"/>
            <ac:spMk id="3" creationId="{00000000-0000-0000-0000-000000000000}"/>
          </ac:spMkLst>
        </pc:spChg>
        <pc:spChg chg="add del mod">
          <ac:chgData name="Georgiadis Petros" userId="2fba0148-1fdb-4b1d-9ce8-8308d630f6ed" providerId="ADAL" clId="{E1F8E0C3-207F-4DE8-ADC3-EBA1111460A8}" dt="2019-01-25T07:45:44.719" v="3112" actId="478"/>
          <ac:spMkLst>
            <pc:docMk/>
            <pc:sldMk cId="2117965624" sldId="418"/>
            <ac:spMk id="11" creationId="{582738B8-2559-49A6-BA00-E1D53677BE5E}"/>
          </ac:spMkLst>
        </pc:spChg>
        <pc:spChg chg="add mod">
          <ac:chgData name="Georgiadis Petros" userId="2fba0148-1fdb-4b1d-9ce8-8308d630f6ed" providerId="ADAL" clId="{E1F8E0C3-207F-4DE8-ADC3-EBA1111460A8}" dt="2019-01-25T07:46:39.519" v="3167" actId="403"/>
          <ac:spMkLst>
            <pc:docMk/>
            <pc:sldMk cId="2117965624" sldId="418"/>
            <ac:spMk id="12" creationId="{51198318-000C-4795-9910-4A1ED70B900E}"/>
          </ac:spMkLst>
        </pc:spChg>
        <pc:spChg chg="add mod">
          <ac:chgData name="Georgiadis Petros" userId="2fba0148-1fdb-4b1d-9ce8-8308d630f6ed" providerId="ADAL" clId="{E1F8E0C3-207F-4DE8-ADC3-EBA1111460A8}" dt="2019-01-25T08:05:14.402" v="3269" actId="5793"/>
          <ac:spMkLst>
            <pc:docMk/>
            <pc:sldMk cId="2117965624" sldId="418"/>
            <ac:spMk id="13" creationId="{08A2E560-0DE2-4BB4-B2A7-E9A6CE038BD1}"/>
          </ac:spMkLst>
        </pc:spChg>
        <pc:picChg chg="del">
          <ac:chgData name="Georgiadis Petros" userId="2fba0148-1fdb-4b1d-9ce8-8308d630f6ed" providerId="ADAL" clId="{E1F8E0C3-207F-4DE8-ADC3-EBA1111460A8}" dt="2019-01-25T07:45:46.102" v="3113" actId="478"/>
          <ac:picMkLst>
            <pc:docMk/>
            <pc:sldMk cId="2117965624" sldId="418"/>
            <ac:picMk id="4" creationId="{4C838B96-5244-4E17-869C-F3C2DE1E8414}"/>
          </ac:picMkLst>
        </pc:picChg>
        <pc:picChg chg="del">
          <ac:chgData name="Georgiadis Petros" userId="2fba0148-1fdb-4b1d-9ce8-8308d630f6ed" providerId="ADAL" clId="{E1F8E0C3-207F-4DE8-ADC3-EBA1111460A8}" dt="2019-01-25T07:45:47.502" v="3115" actId="478"/>
          <ac:picMkLst>
            <pc:docMk/>
            <pc:sldMk cId="2117965624" sldId="418"/>
            <ac:picMk id="5" creationId="{00000000-0000-0000-0000-000000000000}"/>
          </ac:picMkLst>
        </pc:picChg>
        <pc:picChg chg="del">
          <ac:chgData name="Georgiadis Petros" userId="2fba0148-1fdb-4b1d-9ce8-8308d630f6ed" providerId="ADAL" clId="{E1F8E0C3-207F-4DE8-ADC3-EBA1111460A8}" dt="2019-01-25T07:45:48.335" v="3116" actId="478"/>
          <ac:picMkLst>
            <pc:docMk/>
            <pc:sldMk cId="2117965624" sldId="418"/>
            <ac:picMk id="6" creationId="{00000000-0000-0000-0000-000000000000}"/>
          </ac:picMkLst>
        </pc:picChg>
        <pc:picChg chg="del">
          <ac:chgData name="Georgiadis Petros" userId="2fba0148-1fdb-4b1d-9ce8-8308d630f6ed" providerId="ADAL" clId="{E1F8E0C3-207F-4DE8-ADC3-EBA1111460A8}" dt="2019-01-25T07:45:49.185" v="3117" actId="478"/>
          <ac:picMkLst>
            <pc:docMk/>
            <pc:sldMk cId="2117965624" sldId="418"/>
            <ac:picMk id="7" creationId="{00000000-0000-0000-0000-000000000000}"/>
          </ac:picMkLst>
        </pc:picChg>
        <pc:picChg chg="del">
          <ac:chgData name="Georgiadis Petros" userId="2fba0148-1fdb-4b1d-9ce8-8308d630f6ed" providerId="ADAL" clId="{E1F8E0C3-207F-4DE8-ADC3-EBA1111460A8}" dt="2019-01-25T07:45:46.752" v="3114" actId="478"/>
          <ac:picMkLst>
            <pc:docMk/>
            <pc:sldMk cId="2117965624" sldId="418"/>
            <ac:picMk id="8" creationId="{00000000-0000-0000-0000-000000000000}"/>
          </ac:picMkLst>
        </pc:picChg>
        <pc:picChg chg="del">
          <ac:chgData name="Georgiadis Petros" userId="2fba0148-1fdb-4b1d-9ce8-8308d630f6ed" providerId="ADAL" clId="{E1F8E0C3-207F-4DE8-ADC3-EBA1111460A8}" dt="2019-01-25T07:45:49.869" v="3118" actId="478"/>
          <ac:picMkLst>
            <pc:docMk/>
            <pc:sldMk cId="2117965624" sldId="418"/>
            <ac:picMk id="10" creationId="{00000000-0000-0000-0000-000000000000}"/>
          </ac:picMkLst>
        </pc:picChg>
      </pc:sldChg>
      <pc:sldChg chg="addSp modSp add">
        <pc:chgData name="Georgiadis Petros" userId="2fba0148-1fdb-4b1d-9ce8-8308d630f6ed" providerId="ADAL" clId="{E1F8E0C3-207F-4DE8-ADC3-EBA1111460A8}" dt="2019-01-25T08:25:22.041" v="3488" actId="688"/>
        <pc:sldMkLst>
          <pc:docMk/>
          <pc:sldMk cId="485941342" sldId="420"/>
        </pc:sldMkLst>
        <pc:graphicFrameChg chg="add mod">
          <ac:chgData name="Georgiadis Petros" userId="2fba0148-1fdb-4b1d-9ce8-8308d630f6ed" providerId="ADAL" clId="{E1F8E0C3-207F-4DE8-ADC3-EBA1111460A8}" dt="2019-01-25T08:25:22.041" v="3488" actId="688"/>
          <ac:graphicFrameMkLst>
            <pc:docMk/>
            <pc:sldMk cId="485941342" sldId="420"/>
            <ac:graphicFrameMk id="6" creationId="{F3FDA02F-97E8-42F8-BA32-9ED9508844D4}"/>
          </ac:graphicFrameMkLst>
        </pc:graphicFrameChg>
        <pc:picChg chg="add mod">
          <ac:chgData name="Georgiadis Petros" userId="2fba0148-1fdb-4b1d-9ce8-8308d630f6ed" providerId="ADAL" clId="{E1F8E0C3-207F-4DE8-ADC3-EBA1111460A8}" dt="2019-01-25T08:11:26.846" v="3290" actId="14100"/>
          <ac:picMkLst>
            <pc:docMk/>
            <pc:sldMk cId="485941342" sldId="420"/>
            <ac:picMk id="4" creationId="{749B2D33-424B-4F02-86E7-E9692D3AF3E1}"/>
          </ac:picMkLst>
        </pc:picChg>
      </pc:sldChg>
      <pc:sldChg chg="addSp delSp modSp add delAnim modAnim">
        <pc:chgData name="Georgiadis Petros" userId="2fba0148-1fdb-4b1d-9ce8-8308d630f6ed" providerId="ADAL" clId="{E1F8E0C3-207F-4DE8-ADC3-EBA1111460A8}" dt="2019-01-25T13:23:55.847" v="3913" actId="20577"/>
        <pc:sldMkLst>
          <pc:docMk/>
          <pc:sldMk cId="381439583" sldId="421"/>
        </pc:sldMkLst>
        <pc:spChg chg="del">
          <ac:chgData name="Georgiadis Petros" userId="2fba0148-1fdb-4b1d-9ce8-8308d630f6ed" providerId="ADAL" clId="{E1F8E0C3-207F-4DE8-ADC3-EBA1111460A8}" dt="2019-01-25T11:56:16.117" v="3505" actId="478"/>
          <ac:spMkLst>
            <pc:docMk/>
            <pc:sldMk cId="381439583" sldId="421"/>
            <ac:spMk id="2" creationId="{2265EB2F-B3E5-4B6F-A83B-F7DF1A52F825}"/>
          </ac:spMkLst>
        </pc:spChg>
        <pc:spChg chg="del mod">
          <ac:chgData name="Georgiadis Petros" userId="2fba0148-1fdb-4b1d-9ce8-8308d630f6ed" providerId="ADAL" clId="{E1F8E0C3-207F-4DE8-ADC3-EBA1111460A8}" dt="2019-01-25T11:56:21.899" v="3510" actId="478"/>
          <ac:spMkLst>
            <pc:docMk/>
            <pc:sldMk cId="381439583" sldId="421"/>
            <ac:spMk id="3" creationId="{1B41E318-8615-49C8-ADB0-5C104F16EE9B}"/>
          </ac:spMkLst>
        </pc:spChg>
        <pc:spChg chg="del mod">
          <ac:chgData name="Georgiadis Petros" userId="2fba0148-1fdb-4b1d-9ce8-8308d630f6ed" providerId="ADAL" clId="{E1F8E0C3-207F-4DE8-ADC3-EBA1111460A8}" dt="2019-01-25T11:56:18.561" v="3507" actId="478"/>
          <ac:spMkLst>
            <pc:docMk/>
            <pc:sldMk cId="381439583" sldId="421"/>
            <ac:spMk id="7" creationId="{20E75D13-FD14-4C2D-8613-E7E30664DE19}"/>
          </ac:spMkLst>
        </pc:spChg>
        <pc:spChg chg="add del mod">
          <ac:chgData name="Georgiadis Petros" userId="2fba0148-1fdb-4b1d-9ce8-8308d630f6ed" providerId="ADAL" clId="{E1F8E0C3-207F-4DE8-ADC3-EBA1111460A8}" dt="2019-01-25T11:56:23.220" v="3511" actId="478"/>
          <ac:spMkLst>
            <pc:docMk/>
            <pc:sldMk cId="381439583" sldId="421"/>
            <ac:spMk id="8" creationId="{26008C28-900C-49E4-882C-197C563574F3}"/>
          </ac:spMkLst>
        </pc:spChg>
        <pc:spChg chg="add del">
          <ac:chgData name="Georgiadis Petros" userId="2fba0148-1fdb-4b1d-9ce8-8308d630f6ed" providerId="ADAL" clId="{E1F8E0C3-207F-4DE8-ADC3-EBA1111460A8}" dt="2019-01-25T11:57:10.213" v="3513" actId="478"/>
          <ac:spMkLst>
            <pc:docMk/>
            <pc:sldMk cId="381439583" sldId="421"/>
            <ac:spMk id="9" creationId="{662C4E6E-AB5C-438C-B3E8-B3D21BE19A32}"/>
          </ac:spMkLst>
        </pc:spChg>
        <pc:spChg chg="add mod">
          <ac:chgData name="Georgiadis Petros" userId="2fba0148-1fdb-4b1d-9ce8-8308d630f6ed" providerId="ADAL" clId="{E1F8E0C3-207F-4DE8-ADC3-EBA1111460A8}" dt="2019-01-25T12:29:19.402" v="3682" actId="14100"/>
          <ac:spMkLst>
            <pc:docMk/>
            <pc:sldMk cId="381439583" sldId="421"/>
            <ac:spMk id="11" creationId="{FE0F861B-2E0B-491C-960C-4F4A9B044160}"/>
          </ac:spMkLst>
        </pc:spChg>
        <pc:spChg chg="add del">
          <ac:chgData name="Georgiadis Petros" userId="2fba0148-1fdb-4b1d-9ce8-8308d630f6ed" providerId="ADAL" clId="{E1F8E0C3-207F-4DE8-ADC3-EBA1111460A8}" dt="2019-01-25T11:58:49.235" v="3522" actId="478"/>
          <ac:spMkLst>
            <pc:docMk/>
            <pc:sldMk cId="381439583" sldId="421"/>
            <ac:spMk id="12" creationId="{956A50EF-DA41-4438-B2CC-596EBBD23DED}"/>
          </ac:spMkLst>
        </pc:spChg>
        <pc:spChg chg="add">
          <ac:chgData name="Georgiadis Petros" userId="2fba0148-1fdb-4b1d-9ce8-8308d630f6ed" providerId="ADAL" clId="{E1F8E0C3-207F-4DE8-ADC3-EBA1111460A8}" dt="2019-01-25T12:00:12.956" v="3531" actId="20577"/>
          <ac:spMkLst>
            <pc:docMk/>
            <pc:sldMk cId="381439583" sldId="421"/>
            <ac:spMk id="14" creationId="{84778641-55D1-4F8A-9F45-63FADFFB534A}"/>
          </ac:spMkLst>
        </pc:spChg>
        <pc:spChg chg="add mod">
          <ac:chgData name="Georgiadis Petros" userId="2fba0148-1fdb-4b1d-9ce8-8308d630f6ed" providerId="ADAL" clId="{E1F8E0C3-207F-4DE8-ADC3-EBA1111460A8}" dt="2019-01-25T12:04:01" v="3550" actId="164"/>
          <ac:spMkLst>
            <pc:docMk/>
            <pc:sldMk cId="381439583" sldId="421"/>
            <ac:spMk id="15" creationId="{7ED5C57B-6C88-4E70-A873-4D3627055C9E}"/>
          </ac:spMkLst>
        </pc:spChg>
        <pc:spChg chg="add mod">
          <ac:chgData name="Georgiadis Petros" userId="2fba0148-1fdb-4b1d-9ce8-8308d630f6ed" providerId="ADAL" clId="{E1F8E0C3-207F-4DE8-ADC3-EBA1111460A8}" dt="2019-01-25T12:04:01" v="3550" actId="164"/>
          <ac:spMkLst>
            <pc:docMk/>
            <pc:sldMk cId="381439583" sldId="421"/>
            <ac:spMk id="16" creationId="{6BE32893-8724-44B6-BD66-23ED2A669036}"/>
          </ac:spMkLst>
        </pc:spChg>
        <pc:spChg chg="add mod">
          <ac:chgData name="Georgiadis Petros" userId="2fba0148-1fdb-4b1d-9ce8-8308d630f6ed" providerId="ADAL" clId="{E1F8E0C3-207F-4DE8-ADC3-EBA1111460A8}" dt="2019-01-25T12:04:01" v="3550" actId="164"/>
          <ac:spMkLst>
            <pc:docMk/>
            <pc:sldMk cId="381439583" sldId="421"/>
            <ac:spMk id="17" creationId="{6D3453C0-D5CE-4A29-BFB5-A2669A744C92}"/>
          </ac:spMkLst>
        </pc:spChg>
        <pc:spChg chg="add mod">
          <ac:chgData name="Georgiadis Petros" userId="2fba0148-1fdb-4b1d-9ce8-8308d630f6ed" providerId="ADAL" clId="{E1F8E0C3-207F-4DE8-ADC3-EBA1111460A8}" dt="2019-01-25T12:04:01" v="3550" actId="164"/>
          <ac:spMkLst>
            <pc:docMk/>
            <pc:sldMk cId="381439583" sldId="421"/>
            <ac:spMk id="18" creationId="{6ED845D9-CDCA-4DD6-B7D5-0E5605B488F3}"/>
          </ac:spMkLst>
        </pc:spChg>
        <pc:spChg chg="add mod">
          <ac:chgData name="Georgiadis Petros" userId="2fba0148-1fdb-4b1d-9ce8-8308d630f6ed" providerId="ADAL" clId="{E1F8E0C3-207F-4DE8-ADC3-EBA1111460A8}" dt="2019-01-25T12:04:01" v="3550" actId="164"/>
          <ac:spMkLst>
            <pc:docMk/>
            <pc:sldMk cId="381439583" sldId="421"/>
            <ac:spMk id="19" creationId="{AADD473B-469F-4656-856D-7EF881CCBF56}"/>
          </ac:spMkLst>
        </pc:spChg>
        <pc:spChg chg="add mod">
          <ac:chgData name="Georgiadis Petros" userId="2fba0148-1fdb-4b1d-9ce8-8308d630f6ed" providerId="ADAL" clId="{E1F8E0C3-207F-4DE8-ADC3-EBA1111460A8}" dt="2019-01-25T12:04:01" v="3550" actId="164"/>
          <ac:spMkLst>
            <pc:docMk/>
            <pc:sldMk cId="381439583" sldId="421"/>
            <ac:spMk id="20" creationId="{8AC5B3F8-C771-458B-9E34-ECB8B30F3062}"/>
          </ac:spMkLst>
        </pc:spChg>
        <pc:spChg chg="add mod">
          <ac:chgData name="Georgiadis Petros" userId="2fba0148-1fdb-4b1d-9ce8-8308d630f6ed" providerId="ADAL" clId="{E1F8E0C3-207F-4DE8-ADC3-EBA1111460A8}" dt="2019-01-25T12:05:30.657" v="3557" actId="1076"/>
          <ac:spMkLst>
            <pc:docMk/>
            <pc:sldMk cId="381439583" sldId="421"/>
            <ac:spMk id="22" creationId="{025EC42E-ADC0-49F2-A031-207AC84CEBC2}"/>
          </ac:spMkLst>
        </pc:spChg>
        <pc:spChg chg="add">
          <ac:chgData name="Georgiadis Petros" userId="2fba0148-1fdb-4b1d-9ce8-8308d630f6ed" providerId="ADAL" clId="{E1F8E0C3-207F-4DE8-ADC3-EBA1111460A8}" dt="2019-01-25T12:05:18.998" v="3555" actId="20577"/>
          <ac:spMkLst>
            <pc:docMk/>
            <pc:sldMk cId="381439583" sldId="421"/>
            <ac:spMk id="23" creationId="{9ECC4309-D232-48AD-B60A-52A8ED6879E2}"/>
          </ac:spMkLst>
        </pc:spChg>
        <pc:spChg chg="add mod">
          <ac:chgData name="Georgiadis Petros" userId="2fba0148-1fdb-4b1d-9ce8-8308d630f6ed" providerId="ADAL" clId="{E1F8E0C3-207F-4DE8-ADC3-EBA1111460A8}" dt="2019-01-25T12:16:50.004" v="3600" actId="164"/>
          <ac:spMkLst>
            <pc:docMk/>
            <pc:sldMk cId="381439583" sldId="421"/>
            <ac:spMk id="25" creationId="{59374A99-A6D6-45FB-A96F-A076E8E45B57}"/>
          </ac:spMkLst>
        </pc:spChg>
        <pc:spChg chg="add mod">
          <ac:chgData name="Georgiadis Petros" userId="2fba0148-1fdb-4b1d-9ce8-8308d630f6ed" providerId="ADAL" clId="{E1F8E0C3-207F-4DE8-ADC3-EBA1111460A8}" dt="2019-01-25T12:20:00" v="3617" actId="1076"/>
          <ac:spMkLst>
            <pc:docMk/>
            <pc:sldMk cId="381439583" sldId="421"/>
            <ac:spMk id="26" creationId="{EB027152-21D0-4A3C-8B9C-D6B063F54977}"/>
          </ac:spMkLst>
        </pc:spChg>
        <pc:spChg chg="add mod">
          <ac:chgData name="Georgiadis Petros" userId="2fba0148-1fdb-4b1d-9ce8-8308d630f6ed" providerId="ADAL" clId="{E1F8E0C3-207F-4DE8-ADC3-EBA1111460A8}" dt="2019-01-25T12:16:50.004" v="3600" actId="164"/>
          <ac:spMkLst>
            <pc:docMk/>
            <pc:sldMk cId="381439583" sldId="421"/>
            <ac:spMk id="28" creationId="{9D4B3E43-D473-438C-8500-47AF116D9393}"/>
          </ac:spMkLst>
        </pc:spChg>
        <pc:spChg chg="add mod">
          <ac:chgData name="Georgiadis Petros" userId="2fba0148-1fdb-4b1d-9ce8-8308d630f6ed" providerId="ADAL" clId="{E1F8E0C3-207F-4DE8-ADC3-EBA1111460A8}" dt="2019-01-25T13:22:53.027" v="3883" actId="1076"/>
          <ac:spMkLst>
            <pc:docMk/>
            <pc:sldMk cId="381439583" sldId="421"/>
            <ac:spMk id="29" creationId="{997F5561-F3CD-4E64-864B-6544B71D830C}"/>
          </ac:spMkLst>
        </pc:spChg>
        <pc:spChg chg="add mod">
          <ac:chgData name="Georgiadis Petros" userId="2fba0148-1fdb-4b1d-9ce8-8308d630f6ed" providerId="ADAL" clId="{E1F8E0C3-207F-4DE8-ADC3-EBA1111460A8}" dt="2019-01-25T12:26:39.642" v="3670" actId="404"/>
          <ac:spMkLst>
            <pc:docMk/>
            <pc:sldMk cId="381439583" sldId="421"/>
            <ac:spMk id="32" creationId="{EADBB73E-6E32-44F3-BCD7-F4203A362158}"/>
          </ac:spMkLst>
        </pc:spChg>
        <pc:spChg chg="add mod">
          <ac:chgData name="Georgiadis Petros" userId="2fba0148-1fdb-4b1d-9ce8-8308d630f6ed" providerId="ADAL" clId="{E1F8E0C3-207F-4DE8-ADC3-EBA1111460A8}" dt="2019-01-25T12:49:04.243" v="3794" actId="20577"/>
          <ac:spMkLst>
            <pc:docMk/>
            <pc:sldMk cId="381439583" sldId="421"/>
            <ac:spMk id="33" creationId="{FE3C73EF-287E-48E3-81CC-6222EECCDC0C}"/>
          </ac:spMkLst>
        </pc:spChg>
        <pc:spChg chg="add mod">
          <ac:chgData name="Georgiadis Petros" userId="2fba0148-1fdb-4b1d-9ce8-8308d630f6ed" providerId="ADAL" clId="{E1F8E0C3-207F-4DE8-ADC3-EBA1111460A8}" dt="2019-01-25T12:21:40.303" v="3630" actId="164"/>
          <ac:spMkLst>
            <pc:docMk/>
            <pc:sldMk cId="381439583" sldId="421"/>
            <ac:spMk id="35" creationId="{1A029777-F39D-4894-B865-A2DD30DB317D}"/>
          </ac:spMkLst>
        </pc:spChg>
        <pc:spChg chg="add del mod">
          <ac:chgData name="Georgiadis Petros" userId="2fba0148-1fdb-4b1d-9ce8-8308d630f6ed" providerId="ADAL" clId="{E1F8E0C3-207F-4DE8-ADC3-EBA1111460A8}" dt="2019-01-25T12:15:28.964" v="3595" actId="478"/>
          <ac:spMkLst>
            <pc:docMk/>
            <pc:sldMk cId="381439583" sldId="421"/>
            <ac:spMk id="37" creationId="{362FFFA3-9710-434C-83FA-8BACDBC2B6F9}"/>
          </ac:spMkLst>
        </pc:spChg>
        <pc:spChg chg="add">
          <ac:chgData name="Georgiadis Petros" userId="2fba0148-1fdb-4b1d-9ce8-8308d630f6ed" providerId="ADAL" clId="{E1F8E0C3-207F-4DE8-ADC3-EBA1111460A8}" dt="2019-01-25T12:18:40.540" v="3606" actId="20577"/>
          <ac:spMkLst>
            <pc:docMk/>
            <pc:sldMk cId="381439583" sldId="421"/>
            <ac:spMk id="42" creationId="{5135F02B-AFC7-4622-9B92-72C09560A912}"/>
          </ac:spMkLst>
        </pc:spChg>
        <pc:spChg chg="add">
          <ac:chgData name="Georgiadis Petros" userId="2fba0148-1fdb-4b1d-9ce8-8308d630f6ed" providerId="ADAL" clId="{E1F8E0C3-207F-4DE8-ADC3-EBA1111460A8}" dt="2019-01-25T12:18:40.540" v="3606" actId="20577"/>
          <ac:spMkLst>
            <pc:docMk/>
            <pc:sldMk cId="381439583" sldId="421"/>
            <ac:spMk id="43" creationId="{4091B905-4B17-44D3-86A4-D773A58735C1}"/>
          </ac:spMkLst>
        </pc:spChg>
        <pc:spChg chg="add mod">
          <ac:chgData name="Georgiadis Petros" userId="2fba0148-1fdb-4b1d-9ce8-8308d630f6ed" providerId="ADAL" clId="{E1F8E0C3-207F-4DE8-ADC3-EBA1111460A8}" dt="2019-01-25T12:22:43.871" v="3634" actId="164"/>
          <ac:spMkLst>
            <pc:docMk/>
            <pc:sldMk cId="381439583" sldId="421"/>
            <ac:spMk id="45" creationId="{84FD3E9E-3093-4632-ABDB-56C8876529CD}"/>
          </ac:spMkLst>
        </pc:spChg>
        <pc:spChg chg="add mod">
          <ac:chgData name="Georgiadis Petros" userId="2fba0148-1fdb-4b1d-9ce8-8308d630f6ed" providerId="ADAL" clId="{E1F8E0C3-207F-4DE8-ADC3-EBA1111460A8}" dt="2019-01-25T12:22:15.256" v="3633" actId="14100"/>
          <ac:spMkLst>
            <pc:docMk/>
            <pc:sldMk cId="381439583" sldId="421"/>
            <ac:spMk id="46" creationId="{D57F9965-BDB1-46C5-BC07-DE07CB26E356}"/>
          </ac:spMkLst>
        </pc:spChg>
        <pc:spChg chg="add mod">
          <ac:chgData name="Georgiadis Petros" userId="2fba0148-1fdb-4b1d-9ce8-8308d630f6ed" providerId="ADAL" clId="{E1F8E0C3-207F-4DE8-ADC3-EBA1111460A8}" dt="2019-01-25T12:21:57.476" v="3632" actId="14100"/>
          <ac:spMkLst>
            <pc:docMk/>
            <pc:sldMk cId="381439583" sldId="421"/>
            <ac:spMk id="47" creationId="{9B612ED9-DA5D-40A9-9E46-4A552FFEB9EF}"/>
          </ac:spMkLst>
        </pc:spChg>
        <pc:spChg chg="mod">
          <ac:chgData name="Georgiadis Petros" userId="2fba0148-1fdb-4b1d-9ce8-8308d630f6ed" providerId="ADAL" clId="{E1F8E0C3-207F-4DE8-ADC3-EBA1111460A8}" dt="2019-01-25T12:23:15.971" v="3642" actId="20577"/>
          <ac:spMkLst>
            <pc:docMk/>
            <pc:sldMk cId="381439583" sldId="421"/>
            <ac:spMk id="52" creationId="{52515FF9-E2B7-4660-93F1-8B186B7920B7}"/>
          </ac:spMkLst>
        </pc:spChg>
        <pc:spChg chg="add mod">
          <ac:chgData name="Georgiadis Petros" userId="2fba0148-1fdb-4b1d-9ce8-8308d630f6ed" providerId="ADAL" clId="{E1F8E0C3-207F-4DE8-ADC3-EBA1111460A8}" dt="2019-01-25T12:38:44.794" v="3729" actId="164"/>
          <ac:spMkLst>
            <pc:docMk/>
            <pc:sldMk cId="381439583" sldId="421"/>
            <ac:spMk id="60" creationId="{CEB41EBB-1997-45DE-8EC8-A11208AB9D48}"/>
          </ac:spMkLst>
        </pc:spChg>
        <pc:spChg chg="add mod">
          <ac:chgData name="Georgiadis Petros" userId="2fba0148-1fdb-4b1d-9ce8-8308d630f6ed" providerId="ADAL" clId="{E1F8E0C3-207F-4DE8-ADC3-EBA1111460A8}" dt="2019-01-25T12:38:44.794" v="3729" actId="164"/>
          <ac:spMkLst>
            <pc:docMk/>
            <pc:sldMk cId="381439583" sldId="421"/>
            <ac:spMk id="61" creationId="{CD06B35B-A7A9-4ACD-B078-A87399C803F3}"/>
          </ac:spMkLst>
        </pc:spChg>
        <pc:spChg chg="add mod">
          <ac:chgData name="Georgiadis Petros" userId="2fba0148-1fdb-4b1d-9ce8-8308d630f6ed" providerId="ADAL" clId="{E1F8E0C3-207F-4DE8-ADC3-EBA1111460A8}" dt="2019-01-25T12:50:49.597" v="3800" actId="404"/>
          <ac:spMkLst>
            <pc:docMk/>
            <pc:sldMk cId="381439583" sldId="421"/>
            <ac:spMk id="69" creationId="{09D980DB-4D50-4D5B-B206-4973E7A62AB1}"/>
          </ac:spMkLst>
        </pc:spChg>
        <pc:spChg chg="add mod">
          <ac:chgData name="Georgiadis Petros" userId="2fba0148-1fdb-4b1d-9ce8-8308d630f6ed" providerId="ADAL" clId="{E1F8E0C3-207F-4DE8-ADC3-EBA1111460A8}" dt="2019-01-25T13:22:17.411" v="3882" actId="1076"/>
          <ac:spMkLst>
            <pc:docMk/>
            <pc:sldMk cId="381439583" sldId="421"/>
            <ac:spMk id="71" creationId="{A41AFC45-D14A-4F9D-8A8F-A96BAA7066EF}"/>
          </ac:spMkLst>
        </pc:spChg>
        <pc:spChg chg="add mod">
          <ac:chgData name="Georgiadis Petros" userId="2fba0148-1fdb-4b1d-9ce8-8308d630f6ed" providerId="ADAL" clId="{E1F8E0C3-207F-4DE8-ADC3-EBA1111460A8}" dt="2019-01-25T12:54:31.055" v="3813" actId="20577"/>
          <ac:spMkLst>
            <pc:docMk/>
            <pc:sldMk cId="381439583" sldId="421"/>
            <ac:spMk id="75" creationId="{978A4E31-3570-4858-BEFC-F845258656AB}"/>
          </ac:spMkLst>
        </pc:spChg>
        <pc:spChg chg="add mod">
          <ac:chgData name="Georgiadis Petros" userId="2fba0148-1fdb-4b1d-9ce8-8308d630f6ed" providerId="ADAL" clId="{E1F8E0C3-207F-4DE8-ADC3-EBA1111460A8}" dt="2019-01-25T13:23:55.847" v="3913" actId="20577"/>
          <ac:spMkLst>
            <pc:docMk/>
            <pc:sldMk cId="381439583" sldId="421"/>
            <ac:spMk id="76" creationId="{3D9E5DCB-ABAE-4D87-A6CF-0E33F768702E}"/>
          </ac:spMkLst>
        </pc:spChg>
        <pc:spChg chg="add mod">
          <ac:chgData name="Georgiadis Petros" userId="2fba0148-1fdb-4b1d-9ce8-8308d630f6ed" providerId="ADAL" clId="{E1F8E0C3-207F-4DE8-ADC3-EBA1111460A8}" dt="2019-01-25T13:04:12.579" v="3861" actId="1076"/>
          <ac:spMkLst>
            <pc:docMk/>
            <pc:sldMk cId="381439583" sldId="421"/>
            <ac:spMk id="77" creationId="{1CDB6261-5950-4E32-A503-1C81E9BC47B0}"/>
          </ac:spMkLst>
        </pc:spChg>
        <pc:grpChg chg="add mo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10" creationId="{3345E81B-CFCB-4959-ABC6-992F4DEE1029}"/>
          </ac:grpSpMkLst>
        </pc:grpChg>
        <pc:grpChg chg="add mo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21" creationId="{BDFBDF92-E531-4C46-9A5F-E6C5DDA5DFCA}"/>
          </ac:grpSpMkLst>
        </pc:grpChg>
        <pc:grpChg chg="add mo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40" creationId="{8813CCA2-3902-4272-9C2A-F38D9B315FF4}"/>
          </ac:grpSpMkLst>
        </pc:grpChg>
        <pc:grpChg chg="add mod">
          <ac:chgData name="Georgiadis Petros" userId="2fba0148-1fdb-4b1d-9ce8-8308d630f6ed" providerId="ADAL" clId="{E1F8E0C3-207F-4DE8-ADC3-EBA1111460A8}" dt="2019-01-25T12:18:42.591" v="3607" actId="20577"/>
          <ac:grpSpMkLst>
            <pc:docMk/>
            <pc:sldMk cId="381439583" sldId="421"/>
            <ac:grpSpMk id="41" creationId="{D0CE505A-D1C7-4AF0-953A-98037CFDD56A}"/>
          </ac:grpSpMkLst>
        </pc:grpChg>
        <pc:grpChg chg="add mod ord">
          <ac:chgData name="Georgiadis Petros" userId="2fba0148-1fdb-4b1d-9ce8-8308d630f6ed" providerId="ADAL" clId="{E1F8E0C3-207F-4DE8-ADC3-EBA1111460A8}" dt="2019-01-25T12:22:43.871" v="3634" actId="164"/>
          <ac:grpSpMkLst>
            <pc:docMk/>
            <pc:sldMk cId="381439583" sldId="421"/>
            <ac:grpSpMk id="44" creationId="{445D0C8F-C913-4E43-AF7D-987AE1C09532}"/>
          </ac:grpSpMkLst>
        </pc:grpChg>
        <pc:grpChg chg="add mo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48" creationId="{8CD017A1-DD6E-46B8-8E94-8C43BADCF83F}"/>
          </ac:grpSpMkLst>
        </pc:grpChg>
        <pc:grpChg chg="add mod">
          <ac:chgData name="Georgiadis Petros" userId="2fba0148-1fdb-4b1d-9ce8-8308d630f6ed" providerId="ADAL" clId="{E1F8E0C3-207F-4DE8-ADC3-EBA1111460A8}" dt="2019-01-25T12:23:34.670" v="3643" actId="164"/>
          <ac:grpSpMkLst>
            <pc:docMk/>
            <pc:sldMk cId="381439583" sldId="421"/>
            <ac:grpSpMk id="49" creationId="{113D2955-EE28-4584-B562-B5ADD9A9965C}"/>
          </ac:grpSpMkLst>
        </pc:grpChg>
        <pc:grpChg chg="add mod">
          <ac:chgData name="Georgiadis Petros" userId="2fba0148-1fdb-4b1d-9ce8-8308d630f6ed" providerId="ADAL" clId="{E1F8E0C3-207F-4DE8-ADC3-EBA1111460A8}" dt="2019-01-25T12:23:34.670" v="3643" actId="164"/>
          <ac:grpSpMkLst>
            <pc:docMk/>
            <pc:sldMk cId="381439583" sldId="421"/>
            <ac:grpSpMk id="50" creationId="{70624F40-1F54-4111-969E-8323186BA7C1}"/>
          </ac:grpSpMkLst>
        </pc:grpChg>
        <pc:grpChg chg="mod">
          <ac:chgData name="Georgiadis Petros" userId="2fba0148-1fdb-4b1d-9ce8-8308d630f6ed" providerId="ADAL" clId="{E1F8E0C3-207F-4DE8-ADC3-EBA1111460A8}" dt="2019-01-25T12:22:47.025" v="3635" actId="20577"/>
          <ac:grpSpMkLst>
            <pc:docMk/>
            <pc:sldMk cId="381439583" sldId="421"/>
            <ac:grpSpMk id="51" creationId="{B5B487A5-2CC4-4F90-A546-88A91C0E894F}"/>
          </ac:grpSpMkLst>
        </pc:grpChg>
        <pc:grpChg chg="add mod or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55" creationId="{EBC001AB-12DB-4F16-9A22-9CD2D6ED72DF}"/>
          </ac:grpSpMkLst>
        </pc:grpChg>
        <pc:grpChg chg="add mod">
          <ac:chgData name="Georgiadis Petros" userId="2fba0148-1fdb-4b1d-9ce8-8308d630f6ed" providerId="ADAL" clId="{E1F8E0C3-207F-4DE8-ADC3-EBA1111460A8}" dt="2019-01-25T12:28:41.399" v="3678" actId="164"/>
          <ac:grpSpMkLst>
            <pc:docMk/>
            <pc:sldMk cId="381439583" sldId="421"/>
            <ac:grpSpMk id="56" creationId="{9CEF0743-5221-482E-BFF3-23102228362B}"/>
          </ac:grpSpMkLst>
        </pc:grpChg>
        <pc:grpChg chg="add mod">
          <ac:chgData name="Georgiadis Petros" userId="2fba0148-1fdb-4b1d-9ce8-8308d630f6ed" providerId="ADAL" clId="{E1F8E0C3-207F-4DE8-ADC3-EBA1111460A8}" dt="2019-01-25T12:40:28.339" v="3739" actId="164"/>
          <ac:grpSpMkLst>
            <pc:docMk/>
            <pc:sldMk cId="381439583" sldId="421"/>
            <ac:grpSpMk id="58" creationId="{70B98D01-39DB-4C6D-996B-6698C8506B99}"/>
          </ac:grpSpMkLst>
        </pc:grpChg>
        <pc:grpChg chg="add mod">
          <ac:chgData name="Georgiadis Petros" userId="2fba0148-1fdb-4b1d-9ce8-8308d630f6ed" providerId="ADAL" clId="{E1F8E0C3-207F-4DE8-ADC3-EBA1111460A8}" dt="2019-01-25T12:43:51.149" v="3751" actId="164"/>
          <ac:grpSpMkLst>
            <pc:docMk/>
            <pc:sldMk cId="381439583" sldId="421"/>
            <ac:grpSpMk id="62" creationId="{DED002AA-B1F5-422F-A46C-FA2176E8C123}"/>
          </ac:grpSpMkLst>
        </pc:grpChg>
        <pc:grpChg chg="add mo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63" creationId="{6DEF0724-3685-4E33-9127-EB3F8897729B}"/>
          </ac:grpSpMkLst>
        </pc:grpChg>
        <pc:grpChg chg="add mod ord">
          <ac:chgData name="Georgiadis Petros" userId="2fba0148-1fdb-4b1d-9ce8-8308d630f6ed" providerId="ADAL" clId="{E1F8E0C3-207F-4DE8-ADC3-EBA1111460A8}" dt="2019-01-25T12:53:00.042" v="3801" actId="1076"/>
          <ac:grpSpMkLst>
            <pc:docMk/>
            <pc:sldMk cId="381439583" sldId="421"/>
            <ac:grpSpMk id="67" creationId="{73CF65F8-821C-4928-9139-023B37ED0D13}"/>
          </ac:grpSpMkLst>
        </pc:grpChg>
        <pc:grpChg chg="add mod">
          <ac:chgData name="Georgiadis Petros" userId="2fba0148-1fdb-4b1d-9ce8-8308d630f6ed" providerId="ADAL" clId="{E1F8E0C3-207F-4DE8-ADC3-EBA1111460A8}" dt="2019-01-25T12:49:17.165" v="3795" actId="164"/>
          <ac:grpSpMkLst>
            <pc:docMk/>
            <pc:sldMk cId="381439583" sldId="421"/>
            <ac:grpSpMk id="70" creationId="{BB75285A-510C-4F6A-81E6-468BA203CC0B}"/>
          </ac:grpSpMkLst>
        </pc:grpChg>
        <pc:grpChg chg="add mod">
          <ac:chgData name="Georgiadis Petros" userId="2fba0148-1fdb-4b1d-9ce8-8308d630f6ed" providerId="ADAL" clId="{E1F8E0C3-207F-4DE8-ADC3-EBA1111460A8}" dt="2019-01-25T12:49:17.165" v="3795" actId="164"/>
          <ac:grpSpMkLst>
            <pc:docMk/>
            <pc:sldMk cId="381439583" sldId="421"/>
            <ac:grpSpMk id="73" creationId="{3D34067E-13DF-41DC-997C-907D039DD99C}"/>
          </ac:grpSpMkLst>
        </pc:grpChg>
        <pc:grpChg chg="add mod">
          <ac:chgData name="Georgiadis Petros" userId="2fba0148-1fdb-4b1d-9ce8-8308d630f6ed" providerId="ADAL" clId="{E1F8E0C3-207F-4DE8-ADC3-EBA1111460A8}" dt="2019-01-25T13:00:18.534" v="3847" actId="1076"/>
          <ac:grpSpMkLst>
            <pc:docMk/>
            <pc:sldMk cId="381439583" sldId="421"/>
            <ac:grpSpMk id="74" creationId="{C8DD85F5-8C5D-4A94-9C89-57A0717CB5B5}"/>
          </ac:grpSpMkLst>
        </pc:grpChg>
        <pc:picChg chg="del">
          <ac:chgData name="Georgiadis Petros" userId="2fba0148-1fdb-4b1d-9ce8-8308d630f6ed" providerId="ADAL" clId="{E1F8E0C3-207F-4DE8-ADC3-EBA1111460A8}" dt="2019-01-25T11:56:19.280" v="3508" actId="478"/>
          <ac:picMkLst>
            <pc:docMk/>
            <pc:sldMk cId="381439583" sldId="421"/>
            <ac:picMk id="6" creationId="{BD194714-DCEE-4447-BF3D-4E512CAC5AB2}"/>
          </ac:picMkLst>
        </pc:picChg>
        <pc:picChg chg="add mod">
          <ac:chgData name="Georgiadis Petros" userId="2fba0148-1fdb-4b1d-9ce8-8308d630f6ed" providerId="ADAL" clId="{E1F8E0C3-207F-4DE8-ADC3-EBA1111460A8}" dt="2019-01-25T12:29:25.195" v="3683" actId="1076"/>
          <ac:picMkLst>
            <pc:docMk/>
            <pc:sldMk cId="381439583" sldId="421"/>
            <ac:picMk id="13" creationId="{8DF4F7F9-B56E-469B-955F-986AB89E5D39}"/>
          </ac:picMkLst>
        </pc:picChg>
        <pc:picChg chg="add">
          <ac:chgData name="Georgiadis Petros" userId="2fba0148-1fdb-4b1d-9ce8-8308d630f6ed" providerId="ADAL" clId="{E1F8E0C3-207F-4DE8-ADC3-EBA1111460A8}" dt="2019-01-25T12:05:18.998" v="3555" actId="20577"/>
          <ac:picMkLst>
            <pc:docMk/>
            <pc:sldMk cId="381439583" sldId="421"/>
            <ac:picMk id="24" creationId="{C708210F-6C86-460E-9C37-C9D946B0B7CC}"/>
          </ac:picMkLst>
        </pc:picChg>
        <pc:picChg chg="add mod">
          <ac:chgData name="Georgiadis Petros" userId="2fba0148-1fdb-4b1d-9ce8-8308d630f6ed" providerId="ADAL" clId="{E1F8E0C3-207F-4DE8-ADC3-EBA1111460A8}" dt="2019-01-25T12:16:50.004" v="3600" actId="164"/>
          <ac:picMkLst>
            <pc:docMk/>
            <pc:sldMk cId="381439583" sldId="421"/>
            <ac:picMk id="27" creationId="{3FCBA250-CE8B-40A6-A35F-40F3D9A83DB7}"/>
          </ac:picMkLst>
        </pc:picChg>
        <pc:picChg chg="add mod">
          <ac:chgData name="Georgiadis Petros" userId="2fba0148-1fdb-4b1d-9ce8-8308d630f6ed" providerId="ADAL" clId="{E1F8E0C3-207F-4DE8-ADC3-EBA1111460A8}" dt="2019-01-25T12:16:50.004" v="3600" actId="164"/>
          <ac:picMkLst>
            <pc:docMk/>
            <pc:sldMk cId="381439583" sldId="421"/>
            <ac:picMk id="30" creationId="{357A2DD2-2AAC-47C4-8B99-2A0BA60FA290}"/>
          </ac:picMkLst>
        </pc:picChg>
        <pc:picChg chg="add mod">
          <ac:chgData name="Georgiadis Petros" userId="2fba0148-1fdb-4b1d-9ce8-8308d630f6ed" providerId="ADAL" clId="{E1F8E0C3-207F-4DE8-ADC3-EBA1111460A8}" dt="2019-01-25T12:43:09.038" v="3748" actId="1076"/>
          <ac:picMkLst>
            <pc:docMk/>
            <pc:sldMk cId="381439583" sldId="421"/>
            <ac:picMk id="31" creationId="{CE7B51F8-B4FC-4C91-815B-8CA3BC97A2C7}"/>
          </ac:picMkLst>
        </pc:picChg>
        <pc:picChg chg="add mod">
          <ac:chgData name="Georgiadis Petros" userId="2fba0148-1fdb-4b1d-9ce8-8308d630f6ed" providerId="ADAL" clId="{E1F8E0C3-207F-4DE8-ADC3-EBA1111460A8}" dt="2019-01-25T12:28:41.399" v="3678" actId="164"/>
          <ac:picMkLst>
            <pc:docMk/>
            <pc:sldMk cId="381439583" sldId="421"/>
            <ac:picMk id="34" creationId="{3421D299-FA8F-4F84-A7E3-7FAEB68A76BA}"/>
          </ac:picMkLst>
        </pc:picChg>
        <pc:picChg chg="add mod">
          <ac:chgData name="Georgiadis Petros" userId="2fba0148-1fdb-4b1d-9ce8-8308d630f6ed" providerId="ADAL" clId="{E1F8E0C3-207F-4DE8-ADC3-EBA1111460A8}" dt="2019-01-25T12:21:40.303" v="3630" actId="164"/>
          <ac:picMkLst>
            <pc:docMk/>
            <pc:sldMk cId="381439583" sldId="421"/>
            <ac:picMk id="36" creationId="{CB849391-9AD7-4014-ABED-6AD9D654BA56}"/>
          </ac:picMkLst>
        </pc:picChg>
        <pc:picChg chg="add mod">
          <ac:chgData name="Georgiadis Petros" userId="2fba0148-1fdb-4b1d-9ce8-8308d630f6ed" providerId="ADAL" clId="{E1F8E0C3-207F-4DE8-ADC3-EBA1111460A8}" dt="2019-01-25T12:16:50.004" v="3600" actId="164"/>
          <ac:picMkLst>
            <pc:docMk/>
            <pc:sldMk cId="381439583" sldId="421"/>
            <ac:picMk id="38" creationId="{BE553759-03D6-4FDC-A968-2585D217D1B4}"/>
          </ac:picMkLst>
        </pc:picChg>
        <pc:picChg chg="add mod">
          <ac:chgData name="Georgiadis Petros" userId="2fba0148-1fdb-4b1d-9ce8-8308d630f6ed" providerId="ADAL" clId="{E1F8E0C3-207F-4DE8-ADC3-EBA1111460A8}" dt="2019-01-25T12:16:50.004" v="3600" actId="164"/>
          <ac:picMkLst>
            <pc:docMk/>
            <pc:sldMk cId="381439583" sldId="421"/>
            <ac:picMk id="39" creationId="{0FDA4338-7207-4EEC-A0ED-2DEEEED4B51B}"/>
          </ac:picMkLst>
        </pc:picChg>
        <pc:picChg chg="add mod">
          <ac:chgData name="Georgiadis Petros" userId="2fba0148-1fdb-4b1d-9ce8-8308d630f6ed" providerId="ADAL" clId="{E1F8E0C3-207F-4DE8-ADC3-EBA1111460A8}" dt="2019-01-25T12:28:41.399" v="3678" actId="164"/>
          <ac:picMkLst>
            <pc:docMk/>
            <pc:sldMk cId="381439583" sldId="421"/>
            <ac:picMk id="57" creationId="{E2D83755-CEEF-4969-90D9-54DA52B1549C}"/>
          </ac:picMkLst>
        </pc:picChg>
        <pc:picChg chg="add mod">
          <ac:chgData name="Georgiadis Petros" userId="2fba0148-1fdb-4b1d-9ce8-8308d630f6ed" providerId="ADAL" clId="{E1F8E0C3-207F-4DE8-ADC3-EBA1111460A8}" dt="2019-01-25T12:38:44.794" v="3729" actId="164"/>
          <ac:picMkLst>
            <pc:docMk/>
            <pc:sldMk cId="381439583" sldId="421"/>
            <ac:picMk id="59" creationId="{84FAC1DF-4E00-48A3-92DC-562ECC39B01E}"/>
          </ac:picMkLst>
        </pc:picChg>
        <pc:picChg chg="add mod">
          <ac:chgData name="Georgiadis Petros" userId="2fba0148-1fdb-4b1d-9ce8-8308d630f6ed" providerId="ADAL" clId="{E1F8E0C3-207F-4DE8-ADC3-EBA1111460A8}" dt="2019-01-25T12:47:33.645" v="3757" actId="164"/>
          <ac:picMkLst>
            <pc:docMk/>
            <pc:sldMk cId="381439583" sldId="421"/>
            <ac:picMk id="68" creationId="{3A0424E2-E4AB-4F3D-8435-1E16DEC70FED}"/>
          </ac:picMkLst>
        </pc:picChg>
        <pc:picChg chg="add mod">
          <ac:chgData name="Georgiadis Petros" userId="2fba0148-1fdb-4b1d-9ce8-8308d630f6ed" providerId="ADAL" clId="{E1F8E0C3-207F-4DE8-ADC3-EBA1111460A8}" dt="2019-01-25T13:22:17.411" v="3882" actId="1076"/>
          <ac:picMkLst>
            <pc:docMk/>
            <pc:sldMk cId="381439583" sldId="421"/>
            <ac:picMk id="72" creationId="{D9D06C08-4DFF-4A2A-BA41-654C9335ABAD}"/>
          </ac:picMkLst>
        </pc:picChg>
        <pc:cxnChg chg="add mod ord">
          <ac:chgData name="Georgiadis Petros" userId="2fba0148-1fdb-4b1d-9ce8-8308d630f6ed" providerId="ADAL" clId="{E1F8E0C3-207F-4DE8-ADC3-EBA1111460A8}" dt="2019-01-25T12:43:51.149" v="3751" actId="164"/>
          <ac:cxnSpMkLst>
            <pc:docMk/>
            <pc:sldMk cId="381439583" sldId="421"/>
            <ac:cxnSpMk id="64" creationId="{A86774CE-A7B0-4640-A23D-43A48691BCE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9AD406-6675-4945-9FE5-97646D86F4DB}" type="doc">
      <dgm:prSet loTypeId="urn:diagrams.loki3.com/TabbedArc+Icon" loCatId="relationship" qsTypeId="urn:microsoft.com/office/officeart/2005/8/quickstyle/simple4" qsCatId="simple" csTypeId="urn:microsoft.com/office/officeart/2005/8/colors/accent1_4" csCatId="accent1" phldr="1"/>
      <dgm:spPr/>
    </dgm:pt>
    <dgm:pt modelId="{7E696147-2A33-4BFF-BB08-E5ECBB5DC0D5}">
      <dgm:prSet phldrT="[Text]"/>
      <dgm:spPr/>
      <dgm:t>
        <a:bodyPr/>
        <a:lstStyle/>
        <a:p>
          <a:r>
            <a:rPr lang="en-US" dirty="0"/>
            <a:t>About Tieto</a:t>
          </a:r>
        </a:p>
      </dgm:t>
    </dgm:pt>
    <dgm:pt modelId="{326A7517-E6C2-4A3B-B879-E23CBDAB8EA6}" type="parTrans" cxnId="{05659F24-3C2D-4DC1-BEB9-1EDD68B8C6A9}">
      <dgm:prSet/>
      <dgm:spPr/>
      <dgm:t>
        <a:bodyPr/>
        <a:lstStyle/>
        <a:p>
          <a:endParaRPr lang="en-US"/>
        </a:p>
      </dgm:t>
    </dgm:pt>
    <dgm:pt modelId="{E707A3BB-1E7C-431A-B4BF-7BA968BBAE30}" type="sibTrans" cxnId="{05659F24-3C2D-4DC1-BEB9-1EDD68B8C6A9}">
      <dgm:prSet/>
      <dgm:spPr/>
      <dgm:t>
        <a:bodyPr/>
        <a:lstStyle/>
        <a:p>
          <a:endParaRPr lang="en-US"/>
        </a:p>
      </dgm:t>
    </dgm:pt>
    <dgm:pt modelId="{6FA843ED-CEA8-4247-8ADA-A26A7AB03D81}">
      <dgm:prSet phldrT="[Text]"/>
      <dgm:spPr/>
      <dgm:t>
        <a:bodyPr/>
        <a:lstStyle/>
        <a:p>
          <a:r>
            <a:rPr lang="en-US" dirty="0"/>
            <a:t>AWS value proposition</a:t>
          </a:r>
        </a:p>
      </dgm:t>
    </dgm:pt>
    <dgm:pt modelId="{96A71AC2-6B44-4884-A4F2-5DE5A047DC3A}" type="parTrans" cxnId="{898964B9-3E53-493A-9256-E03E445F9A12}">
      <dgm:prSet/>
      <dgm:spPr/>
      <dgm:t>
        <a:bodyPr/>
        <a:lstStyle/>
        <a:p>
          <a:endParaRPr lang="en-US"/>
        </a:p>
      </dgm:t>
    </dgm:pt>
    <dgm:pt modelId="{EE2D240C-E528-4FDB-B680-3BA31E40A220}" type="sibTrans" cxnId="{898964B9-3E53-493A-9256-E03E445F9A12}">
      <dgm:prSet/>
      <dgm:spPr/>
      <dgm:t>
        <a:bodyPr/>
        <a:lstStyle/>
        <a:p>
          <a:endParaRPr lang="en-US"/>
        </a:p>
      </dgm:t>
    </dgm:pt>
    <dgm:pt modelId="{B322C8D3-FF37-484B-AAB6-B7CE3E7C441F}">
      <dgm:prSet phldrT="[Text]"/>
      <dgm:spPr/>
      <dgm:t>
        <a:bodyPr/>
        <a:lstStyle/>
        <a:p>
          <a:r>
            <a:rPr lang="en-US" dirty="0"/>
            <a:t>Cloud migration strategies</a:t>
          </a:r>
        </a:p>
      </dgm:t>
    </dgm:pt>
    <dgm:pt modelId="{16F18833-E0CD-4108-A697-9758CED11D0E}" type="parTrans" cxnId="{74838BAF-5436-412B-9FC3-2A843D896DC2}">
      <dgm:prSet/>
      <dgm:spPr/>
      <dgm:t>
        <a:bodyPr/>
        <a:lstStyle/>
        <a:p>
          <a:endParaRPr lang="en-US"/>
        </a:p>
      </dgm:t>
    </dgm:pt>
    <dgm:pt modelId="{C4F5848D-C854-405D-9337-8FA29384E26B}" type="sibTrans" cxnId="{74838BAF-5436-412B-9FC3-2A843D896DC2}">
      <dgm:prSet/>
      <dgm:spPr/>
      <dgm:t>
        <a:bodyPr/>
        <a:lstStyle/>
        <a:p>
          <a:endParaRPr lang="en-US"/>
        </a:p>
      </dgm:t>
    </dgm:pt>
    <dgm:pt modelId="{A2D4CF06-B13B-44D4-87E1-52CB8E244EC7}">
      <dgm:prSet phldrT="[Text]"/>
      <dgm:spPr/>
      <dgm:t>
        <a:bodyPr/>
        <a:lstStyle/>
        <a:p>
          <a:r>
            <a:rPr lang="en-US" dirty="0"/>
            <a:t>Elastic Container Service</a:t>
          </a:r>
        </a:p>
      </dgm:t>
    </dgm:pt>
    <dgm:pt modelId="{E6B52F8D-F6EC-4AF7-A043-9C91F39968A2}" type="parTrans" cxnId="{C6EDDC54-4358-49CB-B5DB-01BB18F467BF}">
      <dgm:prSet/>
      <dgm:spPr/>
      <dgm:t>
        <a:bodyPr/>
        <a:lstStyle/>
        <a:p>
          <a:endParaRPr lang="en-US"/>
        </a:p>
      </dgm:t>
    </dgm:pt>
    <dgm:pt modelId="{BC449196-3F89-4E02-ABBC-0B4335EC25AF}" type="sibTrans" cxnId="{C6EDDC54-4358-49CB-B5DB-01BB18F467BF}">
      <dgm:prSet/>
      <dgm:spPr/>
      <dgm:t>
        <a:bodyPr/>
        <a:lstStyle/>
        <a:p>
          <a:endParaRPr lang="en-US"/>
        </a:p>
      </dgm:t>
    </dgm:pt>
    <dgm:pt modelId="{6CA02414-45F4-425D-A2C6-2472DD5FCE6D}">
      <dgm:prSet phldrT="[Text]"/>
      <dgm:spPr>
        <a:solidFill>
          <a:srgbClr val="D75F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dirty="0"/>
            <a:t>Automation in AWS (Demo)</a:t>
          </a:r>
        </a:p>
      </dgm:t>
    </dgm:pt>
    <dgm:pt modelId="{7507E993-A62C-416C-AA4C-9DD5A1458C2C}" type="parTrans" cxnId="{230E63B0-3ECB-465E-9F74-42E547254BBB}">
      <dgm:prSet/>
      <dgm:spPr/>
      <dgm:t>
        <a:bodyPr/>
        <a:lstStyle/>
        <a:p>
          <a:endParaRPr lang="en-US"/>
        </a:p>
      </dgm:t>
    </dgm:pt>
    <dgm:pt modelId="{B33A31EF-5F33-46D7-B0F9-9A423728F6F2}" type="sibTrans" cxnId="{230E63B0-3ECB-465E-9F74-42E547254BBB}">
      <dgm:prSet/>
      <dgm:spPr/>
      <dgm:t>
        <a:bodyPr/>
        <a:lstStyle/>
        <a:p>
          <a:endParaRPr lang="en-US"/>
        </a:p>
      </dgm:t>
    </dgm:pt>
    <dgm:pt modelId="{288D4DDF-7E73-4B2C-80CE-2F3DA93FD1DB}">
      <dgm:prSet phldrT="[Text]"/>
      <dgm:spPr/>
      <dgm:t>
        <a:bodyPr/>
        <a:lstStyle/>
        <a:p>
          <a:r>
            <a:rPr lang="en-US" dirty="0"/>
            <a:t>Customer Story</a:t>
          </a:r>
        </a:p>
      </dgm:t>
    </dgm:pt>
    <dgm:pt modelId="{8DE1F4A7-D516-4731-A1FA-B6A7A8215B38}" type="parTrans" cxnId="{B7F2DBE5-3A89-41C1-8B2E-2E1271B2C570}">
      <dgm:prSet/>
      <dgm:spPr/>
      <dgm:t>
        <a:bodyPr/>
        <a:lstStyle/>
        <a:p>
          <a:endParaRPr lang="en-US"/>
        </a:p>
      </dgm:t>
    </dgm:pt>
    <dgm:pt modelId="{6F153AE4-71F1-4746-9DD6-B0867C26ECC9}" type="sibTrans" cxnId="{B7F2DBE5-3A89-41C1-8B2E-2E1271B2C570}">
      <dgm:prSet/>
      <dgm:spPr/>
      <dgm:t>
        <a:bodyPr/>
        <a:lstStyle/>
        <a:p>
          <a:endParaRPr lang="en-US"/>
        </a:p>
      </dgm:t>
    </dgm:pt>
    <dgm:pt modelId="{6507F6EC-BB1E-46D8-8194-4C4FD1D6DF9E}">
      <dgm:prSet phldrT="[Text]"/>
      <dgm:spPr/>
      <dgm:t>
        <a:bodyPr/>
        <a:lstStyle/>
        <a:p>
          <a:r>
            <a:rPr lang="en-US" dirty="0"/>
            <a:t>Lessons learnt</a:t>
          </a:r>
        </a:p>
      </dgm:t>
    </dgm:pt>
    <dgm:pt modelId="{56C2E9FF-A006-49C1-BF4A-1A6B04602843}" type="parTrans" cxnId="{BD978BEA-2AF6-4036-B5C7-FB2BBBC06715}">
      <dgm:prSet/>
      <dgm:spPr/>
      <dgm:t>
        <a:bodyPr/>
        <a:lstStyle/>
        <a:p>
          <a:endParaRPr lang="en-US"/>
        </a:p>
      </dgm:t>
    </dgm:pt>
    <dgm:pt modelId="{69324FD0-EC8D-492B-BCFA-E563166C2874}" type="sibTrans" cxnId="{BD978BEA-2AF6-4036-B5C7-FB2BBBC06715}">
      <dgm:prSet/>
      <dgm:spPr/>
      <dgm:t>
        <a:bodyPr/>
        <a:lstStyle/>
        <a:p>
          <a:endParaRPr lang="en-US"/>
        </a:p>
      </dgm:t>
    </dgm:pt>
    <dgm:pt modelId="{7E2C9C44-8EE7-477F-AA30-170929E6C021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2953881B-238E-4732-B0D2-CFE4FE81E1E5}" type="parTrans" cxnId="{80EEEDA7-2EE3-4544-BECA-C507ED27FA00}">
      <dgm:prSet/>
      <dgm:spPr/>
      <dgm:t>
        <a:bodyPr/>
        <a:lstStyle/>
        <a:p>
          <a:endParaRPr lang="en-US"/>
        </a:p>
      </dgm:t>
    </dgm:pt>
    <dgm:pt modelId="{9FB04899-3ABE-4B20-A144-A4F6F91B369F}" type="sibTrans" cxnId="{80EEEDA7-2EE3-4544-BECA-C507ED27FA00}">
      <dgm:prSet/>
      <dgm:spPr/>
      <dgm:t>
        <a:bodyPr/>
        <a:lstStyle/>
        <a:p>
          <a:endParaRPr lang="en-US"/>
        </a:p>
      </dgm:t>
    </dgm:pt>
    <dgm:pt modelId="{23656258-7A2F-4F68-8E6C-1785CEACCE41}" type="pres">
      <dgm:prSet presAssocID="{369AD406-6675-4945-9FE5-97646D86F4DB}" presName="Name0" presStyleCnt="0">
        <dgm:presLayoutVars>
          <dgm:dir/>
          <dgm:resizeHandles val="exact"/>
        </dgm:presLayoutVars>
      </dgm:prSet>
      <dgm:spPr/>
    </dgm:pt>
    <dgm:pt modelId="{4BE3A436-509C-484C-9D90-0B6C771A7014}" type="pres">
      <dgm:prSet presAssocID="{7E696147-2A33-4BFF-BB08-E5ECBB5DC0D5}" presName="twoplus" presStyleLbl="node1" presStyleIdx="0" presStyleCnt="8" custAng="1211137" custRadScaleRad="111287" custRadScaleInc="437">
        <dgm:presLayoutVars>
          <dgm:bulletEnabled val="1"/>
        </dgm:presLayoutVars>
      </dgm:prSet>
      <dgm:spPr/>
    </dgm:pt>
    <dgm:pt modelId="{72E0AC4E-52AE-4DB2-B76C-E317CDF1227C}" type="pres">
      <dgm:prSet presAssocID="{6FA843ED-CEA8-4247-8ADA-A26A7AB03D81}" presName="twoplus" presStyleLbl="node1" presStyleIdx="1" presStyleCnt="8" custAng="475061" custRadScaleRad="103526" custRadScaleInc="-1623">
        <dgm:presLayoutVars>
          <dgm:bulletEnabled val="1"/>
        </dgm:presLayoutVars>
      </dgm:prSet>
      <dgm:spPr/>
    </dgm:pt>
    <dgm:pt modelId="{9F0CE9B3-311D-44EE-9114-8EC726473D6D}" type="pres">
      <dgm:prSet presAssocID="{B322C8D3-FF37-484B-AAB6-B7CE3E7C441F}" presName="twoplus" presStyleLbl="node1" presStyleIdx="2" presStyleCnt="8">
        <dgm:presLayoutVars>
          <dgm:bulletEnabled val="1"/>
        </dgm:presLayoutVars>
      </dgm:prSet>
      <dgm:spPr/>
    </dgm:pt>
    <dgm:pt modelId="{3ADE43C9-0CAF-4A15-9604-8F04C2EAE39E}" type="pres">
      <dgm:prSet presAssocID="{A2D4CF06-B13B-44D4-87E1-52CB8E244EC7}" presName="twoplus" presStyleLbl="node1" presStyleIdx="3" presStyleCnt="8">
        <dgm:presLayoutVars>
          <dgm:bulletEnabled val="1"/>
        </dgm:presLayoutVars>
      </dgm:prSet>
      <dgm:spPr/>
    </dgm:pt>
    <dgm:pt modelId="{2118CC80-B4C7-4C67-8BF8-EA0470F9B909}" type="pres">
      <dgm:prSet presAssocID="{6CA02414-45F4-425D-A2C6-2472DD5FCE6D}" presName="twoplus" presStyleLbl="node1" presStyleIdx="4" presStyleCnt="8">
        <dgm:presLayoutVars>
          <dgm:bulletEnabled val="1"/>
        </dgm:presLayoutVars>
      </dgm:prSet>
      <dgm:spPr/>
    </dgm:pt>
    <dgm:pt modelId="{E16CF52A-FC97-4078-BE9C-40421392B10E}" type="pres">
      <dgm:prSet presAssocID="{288D4DDF-7E73-4B2C-80CE-2F3DA93FD1DB}" presName="twoplus" presStyleLbl="node1" presStyleIdx="5" presStyleCnt="8">
        <dgm:presLayoutVars>
          <dgm:bulletEnabled val="1"/>
        </dgm:presLayoutVars>
      </dgm:prSet>
      <dgm:spPr/>
    </dgm:pt>
    <dgm:pt modelId="{33DB53A4-A81F-4252-9445-34877A9B7E88}" type="pres">
      <dgm:prSet presAssocID="{6507F6EC-BB1E-46D8-8194-4C4FD1D6DF9E}" presName="twoplus" presStyleLbl="node1" presStyleIdx="6" presStyleCnt="8" custAng="20940499" custRadScaleRad="103537" custRadScaleInc="-1212">
        <dgm:presLayoutVars>
          <dgm:bulletEnabled val="1"/>
        </dgm:presLayoutVars>
      </dgm:prSet>
      <dgm:spPr/>
    </dgm:pt>
    <dgm:pt modelId="{B2AC7851-B760-4473-BC31-E747DAA6286B}" type="pres">
      <dgm:prSet presAssocID="{7E2C9C44-8EE7-477F-AA30-170929E6C021}" presName="twoplus" presStyleLbl="node1" presStyleIdx="7" presStyleCnt="8" custAng="20194006" custRadScaleRad="113027" custRadScaleInc="-3461">
        <dgm:presLayoutVars>
          <dgm:bulletEnabled val="1"/>
        </dgm:presLayoutVars>
      </dgm:prSet>
      <dgm:spPr/>
    </dgm:pt>
  </dgm:ptLst>
  <dgm:cxnLst>
    <dgm:cxn modelId="{A3F56803-DA47-4179-89F2-DC80D0B3BAFC}" type="presOf" srcId="{288D4DDF-7E73-4B2C-80CE-2F3DA93FD1DB}" destId="{E16CF52A-FC97-4078-BE9C-40421392B10E}" srcOrd="0" destOrd="0" presId="urn:diagrams.loki3.com/TabbedArc+Icon"/>
    <dgm:cxn modelId="{6DC3E803-19F5-49AA-8375-57E23FC709A7}" type="presOf" srcId="{7E696147-2A33-4BFF-BB08-E5ECBB5DC0D5}" destId="{4BE3A436-509C-484C-9D90-0B6C771A7014}" srcOrd="0" destOrd="0" presId="urn:diagrams.loki3.com/TabbedArc+Icon"/>
    <dgm:cxn modelId="{05659F24-3C2D-4DC1-BEB9-1EDD68B8C6A9}" srcId="{369AD406-6675-4945-9FE5-97646D86F4DB}" destId="{7E696147-2A33-4BFF-BB08-E5ECBB5DC0D5}" srcOrd="0" destOrd="0" parTransId="{326A7517-E6C2-4A3B-B879-E23CBDAB8EA6}" sibTransId="{E707A3BB-1E7C-431A-B4BF-7BA968BBAE30}"/>
    <dgm:cxn modelId="{AA776C37-A5B3-43D4-ACAB-095A4516F60D}" type="presOf" srcId="{B322C8D3-FF37-484B-AAB6-B7CE3E7C441F}" destId="{9F0CE9B3-311D-44EE-9114-8EC726473D6D}" srcOrd="0" destOrd="0" presId="urn:diagrams.loki3.com/TabbedArc+Icon"/>
    <dgm:cxn modelId="{C6EDDC54-4358-49CB-B5DB-01BB18F467BF}" srcId="{369AD406-6675-4945-9FE5-97646D86F4DB}" destId="{A2D4CF06-B13B-44D4-87E1-52CB8E244EC7}" srcOrd="3" destOrd="0" parTransId="{E6B52F8D-F6EC-4AF7-A043-9C91F39968A2}" sibTransId="{BC449196-3F89-4E02-ABBC-0B4335EC25AF}"/>
    <dgm:cxn modelId="{86DBE954-D017-4949-87B0-9BABA3E60CFF}" type="presOf" srcId="{6CA02414-45F4-425D-A2C6-2472DD5FCE6D}" destId="{2118CC80-B4C7-4C67-8BF8-EA0470F9B909}" srcOrd="0" destOrd="0" presId="urn:diagrams.loki3.com/TabbedArc+Icon"/>
    <dgm:cxn modelId="{EA379358-2856-4FD8-B8AA-D6660D1D9C02}" type="presOf" srcId="{6507F6EC-BB1E-46D8-8194-4C4FD1D6DF9E}" destId="{33DB53A4-A81F-4252-9445-34877A9B7E88}" srcOrd="0" destOrd="0" presId="urn:diagrams.loki3.com/TabbedArc+Icon"/>
    <dgm:cxn modelId="{39FD768E-F3FE-434E-9809-3A7D6B319085}" type="presOf" srcId="{A2D4CF06-B13B-44D4-87E1-52CB8E244EC7}" destId="{3ADE43C9-0CAF-4A15-9604-8F04C2EAE39E}" srcOrd="0" destOrd="0" presId="urn:diagrams.loki3.com/TabbedArc+Icon"/>
    <dgm:cxn modelId="{DB7129A7-4619-4633-AB4B-D388AFDFE665}" type="presOf" srcId="{7E2C9C44-8EE7-477F-AA30-170929E6C021}" destId="{B2AC7851-B760-4473-BC31-E747DAA6286B}" srcOrd="0" destOrd="0" presId="urn:diagrams.loki3.com/TabbedArc+Icon"/>
    <dgm:cxn modelId="{80EEEDA7-2EE3-4544-BECA-C507ED27FA00}" srcId="{369AD406-6675-4945-9FE5-97646D86F4DB}" destId="{7E2C9C44-8EE7-477F-AA30-170929E6C021}" srcOrd="7" destOrd="0" parTransId="{2953881B-238E-4732-B0D2-CFE4FE81E1E5}" sibTransId="{9FB04899-3ABE-4B20-A144-A4F6F91B369F}"/>
    <dgm:cxn modelId="{74838BAF-5436-412B-9FC3-2A843D896DC2}" srcId="{369AD406-6675-4945-9FE5-97646D86F4DB}" destId="{B322C8D3-FF37-484B-AAB6-B7CE3E7C441F}" srcOrd="2" destOrd="0" parTransId="{16F18833-E0CD-4108-A697-9758CED11D0E}" sibTransId="{C4F5848D-C854-405D-9337-8FA29384E26B}"/>
    <dgm:cxn modelId="{230E63B0-3ECB-465E-9F74-42E547254BBB}" srcId="{369AD406-6675-4945-9FE5-97646D86F4DB}" destId="{6CA02414-45F4-425D-A2C6-2472DD5FCE6D}" srcOrd="4" destOrd="0" parTransId="{7507E993-A62C-416C-AA4C-9DD5A1458C2C}" sibTransId="{B33A31EF-5F33-46D7-B0F9-9A423728F6F2}"/>
    <dgm:cxn modelId="{A6B6F4B8-0069-4C6E-BB74-E95B7CF01209}" type="presOf" srcId="{369AD406-6675-4945-9FE5-97646D86F4DB}" destId="{23656258-7A2F-4F68-8E6C-1785CEACCE41}" srcOrd="0" destOrd="0" presId="urn:diagrams.loki3.com/TabbedArc+Icon"/>
    <dgm:cxn modelId="{898964B9-3E53-493A-9256-E03E445F9A12}" srcId="{369AD406-6675-4945-9FE5-97646D86F4DB}" destId="{6FA843ED-CEA8-4247-8ADA-A26A7AB03D81}" srcOrd="1" destOrd="0" parTransId="{96A71AC2-6B44-4884-A4F2-5DE5A047DC3A}" sibTransId="{EE2D240C-E528-4FDB-B680-3BA31E40A220}"/>
    <dgm:cxn modelId="{B7F2DBE5-3A89-41C1-8B2E-2E1271B2C570}" srcId="{369AD406-6675-4945-9FE5-97646D86F4DB}" destId="{288D4DDF-7E73-4B2C-80CE-2F3DA93FD1DB}" srcOrd="5" destOrd="0" parTransId="{8DE1F4A7-D516-4731-A1FA-B6A7A8215B38}" sibTransId="{6F153AE4-71F1-4746-9DD6-B0867C26ECC9}"/>
    <dgm:cxn modelId="{BD978BEA-2AF6-4036-B5C7-FB2BBBC06715}" srcId="{369AD406-6675-4945-9FE5-97646D86F4DB}" destId="{6507F6EC-BB1E-46D8-8194-4C4FD1D6DF9E}" srcOrd="6" destOrd="0" parTransId="{56C2E9FF-A006-49C1-BF4A-1A6B04602843}" sibTransId="{69324FD0-EC8D-492B-BCFA-E563166C2874}"/>
    <dgm:cxn modelId="{D8BD84EE-B7DC-4245-AB38-8F7A5CCC6560}" type="presOf" srcId="{6FA843ED-CEA8-4247-8ADA-A26A7AB03D81}" destId="{72E0AC4E-52AE-4DB2-B76C-E317CDF1227C}" srcOrd="0" destOrd="0" presId="urn:diagrams.loki3.com/TabbedArc+Icon"/>
    <dgm:cxn modelId="{04361492-16BD-4E43-9C0B-9651AFC1E8F6}" type="presParOf" srcId="{23656258-7A2F-4F68-8E6C-1785CEACCE41}" destId="{4BE3A436-509C-484C-9D90-0B6C771A7014}" srcOrd="0" destOrd="0" presId="urn:diagrams.loki3.com/TabbedArc+Icon"/>
    <dgm:cxn modelId="{064540BD-53A1-445A-846E-A71C668A14E0}" type="presParOf" srcId="{23656258-7A2F-4F68-8E6C-1785CEACCE41}" destId="{72E0AC4E-52AE-4DB2-B76C-E317CDF1227C}" srcOrd="1" destOrd="0" presId="urn:diagrams.loki3.com/TabbedArc+Icon"/>
    <dgm:cxn modelId="{873CC0C7-4A66-467C-8D34-77397526902B}" type="presParOf" srcId="{23656258-7A2F-4F68-8E6C-1785CEACCE41}" destId="{9F0CE9B3-311D-44EE-9114-8EC726473D6D}" srcOrd="2" destOrd="0" presId="urn:diagrams.loki3.com/TabbedArc+Icon"/>
    <dgm:cxn modelId="{957EEB8F-B1B7-47BD-B2EC-96B0BF1CA5B5}" type="presParOf" srcId="{23656258-7A2F-4F68-8E6C-1785CEACCE41}" destId="{3ADE43C9-0CAF-4A15-9604-8F04C2EAE39E}" srcOrd="3" destOrd="0" presId="urn:diagrams.loki3.com/TabbedArc+Icon"/>
    <dgm:cxn modelId="{22D36DA3-EA48-415F-8C47-15682328FD0D}" type="presParOf" srcId="{23656258-7A2F-4F68-8E6C-1785CEACCE41}" destId="{2118CC80-B4C7-4C67-8BF8-EA0470F9B909}" srcOrd="4" destOrd="0" presId="urn:diagrams.loki3.com/TabbedArc+Icon"/>
    <dgm:cxn modelId="{A3751EBE-F417-4A63-913B-63CAA212719F}" type="presParOf" srcId="{23656258-7A2F-4F68-8E6C-1785CEACCE41}" destId="{E16CF52A-FC97-4078-BE9C-40421392B10E}" srcOrd="5" destOrd="0" presId="urn:diagrams.loki3.com/TabbedArc+Icon"/>
    <dgm:cxn modelId="{B26D65A6-FF71-4EAF-8868-DB6E090EAE7C}" type="presParOf" srcId="{23656258-7A2F-4F68-8E6C-1785CEACCE41}" destId="{33DB53A4-A81F-4252-9445-34877A9B7E88}" srcOrd="6" destOrd="0" presId="urn:diagrams.loki3.com/TabbedArc+Icon"/>
    <dgm:cxn modelId="{545F2AF2-9742-4CB8-838B-07027E3B289E}" type="presParOf" srcId="{23656258-7A2F-4F68-8E6C-1785CEACCE41}" destId="{B2AC7851-B760-4473-BC31-E747DAA6286B}" srcOrd="7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3A436-509C-484C-9D90-0B6C771A7014}">
      <dsp:nvSpPr>
        <dsp:cNvPr id="0" name=""/>
        <dsp:cNvSpPr/>
      </dsp:nvSpPr>
      <dsp:spPr>
        <a:xfrm rot="19211137">
          <a:off x="421210" y="1630180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About Tieto</a:t>
          </a:r>
        </a:p>
      </dsp:txBody>
      <dsp:txXfrm>
        <a:off x="457838" y="1654708"/>
        <a:ext cx="818918" cy="540620"/>
      </dsp:txXfrm>
    </dsp:sp>
    <dsp:sp modelId="{72E0AC4E-52AE-4DB2-B76C-E317CDF1227C}">
      <dsp:nvSpPr>
        <dsp:cNvPr id="0" name=""/>
        <dsp:cNvSpPr/>
      </dsp:nvSpPr>
      <dsp:spPr>
        <a:xfrm rot="19503632">
          <a:off x="1363248" y="908244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74663"/>
                <a:satOff val="5870"/>
                <a:lumOff val="949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74663"/>
                <a:satOff val="5870"/>
                <a:lumOff val="949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74663"/>
                <a:satOff val="5870"/>
                <a:lumOff val="94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AWS value proposition</a:t>
          </a:r>
        </a:p>
      </dsp:txBody>
      <dsp:txXfrm>
        <a:off x="1398938" y="933489"/>
        <a:ext cx="818918" cy="540620"/>
      </dsp:txXfrm>
    </dsp:sp>
    <dsp:sp modelId="{9F0CE9B3-311D-44EE-9114-8EC726473D6D}">
      <dsp:nvSpPr>
        <dsp:cNvPr id="0" name=""/>
        <dsp:cNvSpPr/>
      </dsp:nvSpPr>
      <dsp:spPr>
        <a:xfrm rot="20057143">
          <a:off x="2426044" y="334458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149327"/>
                <a:satOff val="11739"/>
                <a:lumOff val="1898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49327"/>
                <a:satOff val="11739"/>
                <a:lumOff val="1898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49327"/>
                <a:satOff val="11739"/>
                <a:lumOff val="189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Cloud migration strategies</a:t>
          </a:r>
        </a:p>
      </dsp:txBody>
      <dsp:txXfrm>
        <a:off x="2459808" y="360829"/>
        <a:ext cx="818918" cy="540620"/>
      </dsp:txXfrm>
    </dsp:sp>
    <dsp:sp modelId="{3ADE43C9-0CAF-4A15-9604-8F04C2EAE39E}">
      <dsp:nvSpPr>
        <dsp:cNvPr id="0" name=""/>
        <dsp:cNvSpPr/>
      </dsp:nvSpPr>
      <dsp:spPr>
        <a:xfrm rot="21085714">
          <a:off x="3507649" y="827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223990"/>
                <a:satOff val="17609"/>
                <a:lumOff val="2847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23990"/>
                <a:satOff val="17609"/>
                <a:lumOff val="2847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23990"/>
                <a:satOff val="17609"/>
                <a:lumOff val="2847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Elastic Container Service</a:t>
          </a:r>
        </a:p>
      </dsp:txBody>
      <dsp:txXfrm>
        <a:off x="3537462" y="28417"/>
        <a:ext cx="818918" cy="540620"/>
      </dsp:txXfrm>
    </dsp:sp>
    <dsp:sp modelId="{2118CC80-B4C7-4C67-8BF8-EA0470F9B909}">
      <dsp:nvSpPr>
        <dsp:cNvPr id="0" name=""/>
        <dsp:cNvSpPr/>
      </dsp:nvSpPr>
      <dsp:spPr>
        <a:xfrm rot="514286">
          <a:off x="4639542" y="827"/>
          <a:ext cx="874408" cy="568365"/>
        </a:xfrm>
        <a:prstGeom prst="round2SameRect">
          <a:avLst/>
        </a:prstGeom>
        <a:solidFill>
          <a:srgbClr val="D75F00"/>
        </a:solidFill>
        <a:ln>
          <a:solidFill>
            <a:srgbClr val="C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Automation in AWS (Demo)</a:t>
          </a:r>
        </a:p>
      </dsp:txBody>
      <dsp:txXfrm>
        <a:off x="4665219" y="28417"/>
        <a:ext cx="818918" cy="540620"/>
      </dsp:txXfrm>
    </dsp:sp>
    <dsp:sp modelId="{E16CF52A-FC97-4078-BE9C-40421392B10E}">
      <dsp:nvSpPr>
        <dsp:cNvPr id="0" name=""/>
        <dsp:cNvSpPr/>
      </dsp:nvSpPr>
      <dsp:spPr>
        <a:xfrm rot="1542857">
          <a:off x="5721147" y="334458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223990"/>
                <a:satOff val="17609"/>
                <a:lumOff val="2847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23990"/>
                <a:satOff val="17609"/>
                <a:lumOff val="2847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23990"/>
                <a:satOff val="17609"/>
                <a:lumOff val="2847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Story</a:t>
          </a:r>
        </a:p>
      </dsp:txBody>
      <dsp:txXfrm>
        <a:off x="5742873" y="360829"/>
        <a:ext cx="818918" cy="540620"/>
      </dsp:txXfrm>
    </dsp:sp>
    <dsp:sp modelId="{33DB53A4-A81F-4252-9445-34877A9B7E88}">
      <dsp:nvSpPr>
        <dsp:cNvPr id="0" name=""/>
        <dsp:cNvSpPr/>
      </dsp:nvSpPr>
      <dsp:spPr>
        <a:xfrm rot="1911928">
          <a:off x="6720158" y="848297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149327"/>
                <a:satOff val="11739"/>
                <a:lumOff val="1898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49327"/>
                <a:satOff val="11739"/>
                <a:lumOff val="1898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49327"/>
                <a:satOff val="11739"/>
                <a:lumOff val="189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Lessons learnt</a:t>
          </a:r>
        </a:p>
      </dsp:txBody>
      <dsp:txXfrm>
        <a:off x="6740579" y="873951"/>
        <a:ext cx="818918" cy="540620"/>
      </dsp:txXfrm>
    </dsp:sp>
    <dsp:sp modelId="{B2AC7851-B760-4473-BC31-E747DAA6286B}">
      <dsp:nvSpPr>
        <dsp:cNvPr id="0" name=""/>
        <dsp:cNvSpPr/>
      </dsp:nvSpPr>
      <dsp:spPr>
        <a:xfrm rot="2194006">
          <a:off x="7730776" y="1509463"/>
          <a:ext cx="874408" cy="568365"/>
        </a:xfrm>
        <a:prstGeom prst="round2SameRect">
          <a:avLst/>
        </a:prstGeom>
        <a:gradFill rotWithShape="0">
          <a:gsLst>
            <a:gs pos="0">
              <a:schemeClr val="accent1">
                <a:shade val="50000"/>
                <a:hueOff val="74663"/>
                <a:satOff val="5870"/>
                <a:lumOff val="949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74663"/>
                <a:satOff val="5870"/>
                <a:lumOff val="949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74663"/>
                <a:satOff val="5870"/>
                <a:lumOff val="94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13970" rIns="4191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Next steps</a:t>
          </a:r>
        </a:p>
      </dsp:txBody>
      <dsp:txXfrm>
        <a:off x="7750256" y="1534477"/>
        <a:ext cx="818918" cy="540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241B7-CDCD-46E1-A2F4-1C71552912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77800" y="8763000"/>
            <a:ext cx="127000" cy="127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C62D90A6-AFC7-4302-8B40-CB8A261E2F32}" type="slidenum">
              <a:rPr lang="en-US" sz="80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F8C00-C9D7-493F-B930-78CF39BD228C}"/>
              </a:ext>
            </a:extLst>
          </p:cNvPr>
          <p:cNvSpPr txBox="1"/>
          <p:nvPr/>
        </p:nvSpPr>
        <p:spPr>
          <a:xfrm rot="16200000">
            <a:off x="5689600" y="7886700"/>
            <a:ext cx="1866900" cy="1270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</p:spTree>
    <p:extLst>
      <p:ext uri="{BB962C8B-B14F-4D97-AF65-F5344CB8AC3E}">
        <p14:creationId xmlns:p14="http://schemas.microsoft.com/office/powerpoint/2010/main" val="891204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380" y="690325"/>
            <a:ext cx="5930900" cy="33361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4716018"/>
            <a:ext cx="5994400" cy="3852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77800" y="8763000"/>
            <a:ext cx="127000" cy="127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fld id="{62C38F70-EBFF-41B4-B41B-7BB2EACAA7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FDD53-D667-4D7B-8BEA-29562D73E694}"/>
              </a:ext>
            </a:extLst>
          </p:cNvPr>
          <p:cNvSpPr txBox="1"/>
          <p:nvPr/>
        </p:nvSpPr>
        <p:spPr>
          <a:xfrm rot="16200000">
            <a:off x="5689600" y="7886700"/>
            <a:ext cx="1866900" cy="1270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72708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28600" indent="-228600" algn="l" defTabSz="914400" rtl="0" eaLnBrk="1" latinLnBrk="0" hangingPunct="1">
      <a:buClr>
        <a:srgbClr val="000000"/>
      </a:buClr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1pPr>
    <a:lvl2pPr marL="685800" indent="-228600" algn="l" defTabSz="914400" rtl="0" eaLnBrk="1" latinLnBrk="0" hangingPunct="1">
      <a:buClr>
        <a:srgbClr val="000000"/>
      </a:buClr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914400" rtl="0" eaLnBrk="1" latinLnBrk="0" hangingPunct="1">
      <a:buClr>
        <a:srgbClr val="000000"/>
      </a:buClr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914400" rtl="0" eaLnBrk="1" latinLnBrk="0" hangingPunct="1">
      <a:buClr>
        <a:srgbClr val="000000"/>
      </a:buClr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914400" rtl="0" eaLnBrk="1" latinLnBrk="0" hangingPunct="1">
      <a:buClr>
        <a:srgbClr val="000000"/>
      </a:buClr>
      <a:buChar char="•"/>
      <a:defRPr sz="1200" kern="1200">
        <a:solidFill>
          <a:srgbClr val="000000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97125" y="517525"/>
            <a:ext cx="4446588" cy="250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Story about the origins of AWS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C93B9-B3AA-4A92-A59D-4EFC0538E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526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97125" y="517525"/>
            <a:ext cx="4446588" cy="250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Story about the origins of AWS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C93B9-B3AA-4A92-A59D-4EFC0538E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6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690563"/>
            <a:ext cx="5930900" cy="3335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38F70-EBFF-41B4-B41B-7BB2EACAA7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5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it look like ? 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6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</p:spPr>
        <p:txBody>
          <a:bodyPr lIns="96480" tIns="48240" rIns="96480" bIns="48240"/>
          <a:lstStyle/>
          <a:p>
            <a:pPr marL="0" indent="0">
              <a:buNone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24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690563"/>
            <a:ext cx="5930900" cy="3335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Concourse  by Pivotal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38F70-EBFF-41B4-B41B-7BB2EACAA71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9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front page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47A50B94-A743-44FE-81FC-4FA391F501A5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767209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2827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 marL="0" indent="0">
              <a:buFontTx/>
              <a:buNone/>
              <a:defRPr sz="8000" b="1" spc="-150" baseline="0">
                <a:solidFill>
                  <a:srgbClr val="0065A0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add quote or</a:t>
            </a:r>
            <a:br>
              <a:rPr lang="en-GB" dirty="0"/>
            </a:br>
            <a:r>
              <a:rPr lang="en-GB" dirty="0"/>
              <a:t>big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4869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0A8B8A26-5598-4C0E-BBF5-971380DABCA1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9706901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front page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4CBEDF38-6D7A-460B-9C13-082E4C3ACBD5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516972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front page">
    <p:bg>
      <p:bgPr>
        <a:solidFill>
          <a:srgbClr val="F0B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D8F25533-197C-4B0A-850C-1572B2FE0335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5580282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038867"/>
            <a:ext cx="7324914" cy="1599642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title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9" y="2797067"/>
            <a:ext cx="7326000" cy="783431"/>
          </a:xfrm>
        </p:spPr>
        <p:txBody>
          <a:bodyPr wrap="square">
            <a:no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50D265E2-485C-42C9-9889-AD08602169B1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525866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943570"/>
            <a:ext cx="8244916" cy="1242138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GB" sz="5000" kern="1200" spc="-15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3655014"/>
            <a:ext cx="4766551" cy="1243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kern="1000" spc="-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BB77E4D6-A062-4BDE-A6C8-A66D41EF578C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375708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243000"/>
            <a:ext cx="4595100" cy="914288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800" kern="0" spc="-10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1" y="1258139"/>
            <a:ext cx="3109200" cy="2363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 spc="-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DF82840D-15FB-4695-9BF4-BFC54E830102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5811457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0" y="1266826"/>
            <a:ext cx="8229600" cy="31051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4549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8053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rgbClr val="FFFFFF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9" y="2792889"/>
            <a:ext cx="5766675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01C17DBC-8A8E-417F-9AB8-1A77B66E83C4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03774014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08521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61853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31441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 marL="0" indent="0">
              <a:buFontTx/>
              <a:buNone/>
              <a:defRPr sz="8000" b="1" spc="-150" baseline="0">
                <a:solidFill>
                  <a:srgbClr val="D51067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add quote or</a:t>
            </a:r>
            <a:br>
              <a:rPr lang="en-GB" dirty="0"/>
            </a:br>
            <a:r>
              <a:rPr lang="en-GB" dirty="0"/>
              <a:t>big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3343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A5E971BA-3F30-4534-B23B-49D27119D3C8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0084061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front page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F1A36C46-9DDD-487A-B86D-1B94F494036C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81017255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front page">
    <p:bg>
      <p:bgPr>
        <a:solidFill>
          <a:srgbClr val="BDE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9605874B-59FA-4340-9BD6-89B5C01DB061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9284521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038867"/>
            <a:ext cx="7324914" cy="1599642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title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8" y="2797067"/>
            <a:ext cx="5528551" cy="783431"/>
          </a:xfrm>
        </p:spPr>
        <p:txBody>
          <a:bodyPr wrap="square">
            <a:no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DCF8AA39-1580-49B5-9804-A2FD538F5F2F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003905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943570"/>
            <a:ext cx="8244916" cy="1242138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GB" sz="5000" kern="1200" spc="-15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3655014"/>
            <a:ext cx="4766551" cy="1243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kern="1000" spc="-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3F005505-1D13-4279-95D4-4426F13BE648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8507666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243000"/>
            <a:ext cx="4595100" cy="914288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800" kern="0" spc="-10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1" y="1258139"/>
            <a:ext cx="3109200" cy="2363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 spc="-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798AA0F6-CCB4-4301-A38C-3CE49023453D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5725897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038867"/>
            <a:ext cx="7324914" cy="1599642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dirty="0"/>
              <a:t>Click to add title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9" y="2797067"/>
            <a:ext cx="7326000" cy="783431"/>
          </a:xfrm>
        </p:spPr>
        <p:txBody>
          <a:bodyPr wrap="square">
            <a:no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46391989-6894-418E-8F16-FBD39E8EC8E7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74700303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47394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26532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53876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97236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05901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 marL="0" indent="0">
              <a:buFontTx/>
              <a:buNone/>
              <a:defRPr sz="8000" b="1" spc="-150" baseline="0">
                <a:solidFill>
                  <a:srgbClr val="00833E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add quote or</a:t>
            </a:r>
            <a:br>
              <a:rPr lang="en-GB" dirty="0"/>
            </a:br>
            <a:r>
              <a:rPr lang="en-GB" dirty="0"/>
              <a:t>big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3212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B93436A7-8DC1-49F3-B087-93840DBE4E16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07039374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front page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5FB8874D-A572-444E-9A9B-A424A403A8F2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05878517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front page">
    <p:bg>
      <p:bgPr>
        <a:solidFill>
          <a:srgbClr val="FFBE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rgbClr val="FFFFFF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rgbClr val="FFFFFF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84CF432A-7900-4540-AAE7-11C45227C066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1180634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038867"/>
            <a:ext cx="7324914" cy="1599642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title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9" y="2797067"/>
            <a:ext cx="7326000" cy="783431"/>
          </a:xfrm>
        </p:spPr>
        <p:txBody>
          <a:bodyPr wrap="square">
            <a:no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C9966741-3428-4AA1-9985-B295604ABF72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0271084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943570"/>
            <a:ext cx="8244916" cy="1242138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GB" sz="5000" kern="1200" spc="-15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3655014"/>
            <a:ext cx="4766551" cy="1243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kern="1000" spc="-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the story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B1E4FA30-6B48-4365-8136-36CDEC2E8468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83771504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943570"/>
            <a:ext cx="8244916" cy="1242138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GB" sz="5000" kern="1200" spc="-15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3655014"/>
            <a:ext cx="4766551" cy="1243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kern="1000" spc="-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ECF43EF2-9B34-47EF-8638-7D99A23CECF6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56636155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243000"/>
            <a:ext cx="4595100" cy="914288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800" kern="0" spc="-10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1" y="1258139"/>
            <a:ext cx="3109200" cy="2363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 spc="-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787E0E23-82F1-4D7C-A41F-39924CE8DF9F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17018879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30089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99720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61598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7109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41745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 marL="0" indent="0">
              <a:buFontTx/>
              <a:buNone/>
              <a:defRPr sz="8000" b="1" spc="-150" baseline="0">
                <a:solidFill>
                  <a:srgbClr val="D75F00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add quote or</a:t>
            </a:r>
            <a:br>
              <a:rPr lang="en-GB" dirty="0"/>
            </a:br>
            <a:r>
              <a:rPr lang="en-GB" dirty="0"/>
              <a:t>big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712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ETOCONFIDENTIALTEXT">
            <a:extLst>
              <a:ext uri="{FF2B5EF4-FFF2-40B4-BE49-F238E27FC236}">
                <a16:creationId xmlns:a16="http://schemas.microsoft.com/office/drawing/2014/main" id="{17FE9C79-C244-44BE-87AF-920F8DDBF5C7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7290587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front page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6000" y="2792889"/>
            <a:ext cx="5767200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6246830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243000"/>
            <a:ext cx="4595100" cy="914288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800" kern="0" spc="-10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1" y="1258139"/>
            <a:ext cx="3109200" cy="2363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 spc="-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BD667490-06FB-4235-9C22-A6BB28B00601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989371494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front page">
    <p:bg>
      <p:bgPr>
        <a:solidFill>
          <a:srgbClr val="9A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08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782000"/>
            <a:ext cx="8229600" cy="857250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rgbClr val="FFFFFF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headline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9" y="2792889"/>
            <a:ext cx="5766675" cy="378042"/>
          </a:xfrm>
        </p:spPr>
        <p:txBody>
          <a:bodyPr wrap="square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2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733365541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6000" y="1038867"/>
            <a:ext cx="7324914" cy="1599642"/>
          </a:xfrm>
        </p:spPr>
        <p:txBody>
          <a:bodyPr anchor="b" anchorCtr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spc="-1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dirty="0"/>
              <a:t>Click to add title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5999" y="2797067"/>
            <a:ext cx="7326000" cy="783431"/>
          </a:xfrm>
        </p:spPr>
        <p:txBody>
          <a:bodyPr wrap="square">
            <a:no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FontTx/>
              <a:buNone/>
              <a:defRPr sz="2700" kern="0" spc="-50" baseline="0">
                <a:solidFill>
                  <a:schemeClr val="bg1"/>
                </a:solidFill>
              </a:defRPr>
            </a:lvl1pPr>
          </a:lstStyle>
          <a:p>
            <a:pPr marL="0" lvl="0" indent="0" defTabSz="457200"/>
            <a:r>
              <a:rPr lang="en-GB" noProof="0" dirty="0"/>
              <a:t>Click to add subtitle</a:t>
            </a:r>
          </a:p>
        </p:txBody>
      </p:sp>
      <p:sp>
        <p:nvSpPr>
          <p:cNvPr id="3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5271637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943570"/>
            <a:ext cx="8244916" cy="1242138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GB" sz="5000" kern="1200" spc="-15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3655014"/>
            <a:ext cx="4766551" cy="1243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kern="1000" spc="-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the story</a:t>
            </a:r>
          </a:p>
        </p:txBody>
      </p:sp>
      <p:sp>
        <p:nvSpPr>
          <p:cNvPr id="3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532735587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243000"/>
            <a:ext cx="4595100" cy="914288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800" kern="0" spc="-100" baseline="0" dirty="0">
                <a:solidFill>
                  <a:srgbClr val="FFFFFF"/>
                </a:solidFill>
              </a:defRPr>
            </a:lvl1pPr>
          </a:lstStyle>
          <a:p>
            <a:pPr lvl="0" algn="l" defTabSz="457200">
              <a:lnSpc>
                <a:spcPct val="90000"/>
              </a:lnSpc>
            </a:pPr>
            <a:r>
              <a:rPr lang="en-GB" noProof="0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1" y="1258139"/>
            <a:ext cx="3109200" cy="23637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 spc="-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489531944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144718"/>
            <a:ext cx="8229600" cy="1008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76409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144718"/>
            <a:ext cx="8229600" cy="1008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326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144718"/>
            <a:ext cx="8229600" cy="1008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70303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96000" y="466341"/>
            <a:ext cx="8229600" cy="390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4823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941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466341"/>
            <a:ext cx="8229600" cy="3906001"/>
          </a:xfrm>
        </p:spPr>
        <p:txBody>
          <a:bodyPr/>
          <a:lstStyle>
            <a:lvl1pPr marL="0" indent="0">
              <a:buFontTx/>
              <a:buNone/>
              <a:defRPr sz="8000" b="1" spc="-150" baseline="0">
                <a:solidFill>
                  <a:srgbClr val="0065A0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add quote or</a:t>
            </a:r>
            <a:br>
              <a:rPr lang="en-GB" dirty="0"/>
            </a:br>
            <a:r>
              <a:rPr lang="en-GB" dirty="0"/>
              <a:t>big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683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144718"/>
            <a:ext cx="8229600" cy="1008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4041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FFFFFF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410506965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7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144718"/>
            <a:ext cx="8229600" cy="1008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0" y="1267199"/>
            <a:ext cx="3731102" cy="3106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37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000" y="144718"/>
            <a:ext cx="8229600" cy="1008000"/>
          </a:xfrm>
        </p:spPr>
        <p:txBody>
          <a:bodyPr/>
          <a:lstStyle/>
          <a:p>
            <a:r>
              <a:rPr lang="en-GB" noProof="0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023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96000" y="466341"/>
            <a:ext cx="8229600" cy="390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114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000" y="144718"/>
            <a:ext cx="822960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000" y="1266826"/>
            <a:ext cx="8229600" cy="310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3700" y="4826000"/>
            <a:ext cx="355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100" b="1">
                <a:solidFill>
                  <a:srgbClr val="62B3E5"/>
                </a:solidFill>
              </a:defRPr>
            </a:lvl1pPr>
          </a:lstStyle>
          <a:p>
            <a:fld id="{A64C6DFF-E41B-45F1-BCF4-A2C1CDE373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hape 3"/>
          <p:cNvSpPr/>
          <p:nvPr/>
        </p:nvSpPr>
        <p:spPr>
          <a:xfrm>
            <a:off x="166812" y="4627275"/>
            <a:ext cx="8810379" cy="0"/>
          </a:xfrm>
          <a:prstGeom prst="line">
            <a:avLst/>
          </a:prstGeom>
          <a:ln w="6350">
            <a:solidFill>
              <a:srgbClr val="62B3E5"/>
            </a:solidFill>
          </a:ln>
        </p:spPr>
        <p:txBody>
          <a:bodyPr lIns="0" tIns="0" rIns="0" bIns="0"/>
          <a:lstStyle/>
          <a:p>
            <a:pPr marL="0" marR="0" lvl="0" indent="0" defTabSz="2284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E56386"/>
              </a:solidFill>
              <a:effectLst/>
              <a:uLnTx/>
              <a:uFillTx/>
              <a:latin typeface="Arial"/>
              <a:sym typeface="Helvetica"/>
            </a:endParaRPr>
          </a:p>
        </p:txBody>
      </p:sp>
      <p:pic>
        <p:nvPicPr>
          <p:cNvPr id="8" name="Picture 7" title="FooterLogoWid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3" y="4761532"/>
            <a:ext cx="757160" cy="252386"/>
          </a:xfrm>
          <a:prstGeom prst="rect">
            <a:avLst/>
          </a:prstGeom>
        </p:spPr>
      </p:pic>
      <p:sp>
        <p:nvSpPr>
          <p:cNvPr id="2" name="TIETOCOPYRIGHT">
            <a:extLst>
              <a:ext uri="{FF2B5EF4-FFF2-40B4-BE49-F238E27FC236}">
                <a16:creationId xmlns:a16="http://schemas.microsoft.com/office/drawing/2014/main" id="{291DFFEE-A5DB-4678-B682-965FD9A5B93B}"/>
              </a:ext>
            </a:extLst>
          </p:cNvPr>
          <p:cNvSpPr txBox="1"/>
          <p:nvPr userDrawn="1"/>
        </p:nvSpPr>
        <p:spPr>
          <a:xfrm>
            <a:off x="762000" y="4813300"/>
            <a:ext cx="1397000" cy="1651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1100" spc="-40">
                <a:solidFill>
                  <a:srgbClr val="62B3E5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24F3C4D6-6438-44DE-A92F-6BA8BF7EFCDE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7B7B7B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58020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kern="0" spc="0" baseline="0">
          <a:solidFill>
            <a:srgbClr val="0065A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400" kern="0" spc="0" baseline="0">
          <a:solidFill>
            <a:srgbClr val="7B7B7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000" kern="0" spc="0" baseline="0">
          <a:solidFill>
            <a:srgbClr val="7B7B7B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5pPr>
      <a:lvl6pPr marL="25146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000" y="144718"/>
            <a:ext cx="822960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000" y="1266826"/>
            <a:ext cx="8229600" cy="310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3700" y="4826000"/>
            <a:ext cx="355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100" b="1">
                <a:solidFill>
                  <a:srgbClr val="62B3E5"/>
                </a:solidFill>
              </a:defRPr>
            </a:lvl1pPr>
          </a:lstStyle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Shape 3"/>
          <p:cNvSpPr/>
          <p:nvPr/>
        </p:nvSpPr>
        <p:spPr>
          <a:xfrm>
            <a:off x="166812" y="4627275"/>
            <a:ext cx="8810379" cy="0"/>
          </a:xfrm>
          <a:prstGeom prst="line">
            <a:avLst/>
          </a:prstGeom>
          <a:ln w="6350">
            <a:solidFill>
              <a:srgbClr val="62B3E5"/>
            </a:solidFill>
          </a:ln>
        </p:spPr>
        <p:txBody>
          <a:bodyPr lIns="0" tIns="0" rIns="0" bIns="0"/>
          <a:lstStyle/>
          <a:p>
            <a:pPr marL="0" marR="0" lvl="0" indent="0" defTabSz="2284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E56386"/>
              </a:solidFill>
              <a:effectLst/>
              <a:uLnTx/>
              <a:uFillTx/>
              <a:latin typeface="Arial"/>
              <a:sym typeface="Helvetica"/>
            </a:endParaRPr>
          </a:p>
        </p:txBody>
      </p:sp>
      <p:pic>
        <p:nvPicPr>
          <p:cNvPr id="8" name="Picture 7" title="FooterLogoWid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3" y="4761532"/>
            <a:ext cx="757160" cy="252386"/>
          </a:xfrm>
          <a:prstGeom prst="rect">
            <a:avLst/>
          </a:prstGeom>
        </p:spPr>
      </p:pic>
      <p:sp>
        <p:nvSpPr>
          <p:cNvPr id="2" name="TIETOCOPYRIGHT">
            <a:extLst>
              <a:ext uri="{FF2B5EF4-FFF2-40B4-BE49-F238E27FC236}">
                <a16:creationId xmlns:a16="http://schemas.microsoft.com/office/drawing/2014/main" id="{CBF7D57D-9225-42F4-954B-932C3C5EB2A5}"/>
              </a:ext>
            </a:extLst>
          </p:cNvPr>
          <p:cNvSpPr txBox="1"/>
          <p:nvPr userDrawn="1"/>
        </p:nvSpPr>
        <p:spPr>
          <a:xfrm>
            <a:off x="762000" y="4813300"/>
            <a:ext cx="1397000" cy="1651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1100" spc="-40">
                <a:solidFill>
                  <a:srgbClr val="62B3E5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BC177168-F0B0-4DE1-A093-975BCBCFF36F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7B7B7B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495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kern="0" spc="0" baseline="0">
          <a:solidFill>
            <a:srgbClr val="D51067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400" kern="0" spc="0" baseline="0">
          <a:solidFill>
            <a:srgbClr val="7B7B7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000" kern="0" spc="0" baseline="0">
          <a:solidFill>
            <a:srgbClr val="7B7B7B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5pPr>
      <a:lvl6pPr marL="25146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000" y="144718"/>
            <a:ext cx="822960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000" y="1266826"/>
            <a:ext cx="8229600" cy="310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3700" y="4826000"/>
            <a:ext cx="355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100" b="1">
                <a:solidFill>
                  <a:srgbClr val="62B3E5"/>
                </a:solidFill>
              </a:defRPr>
            </a:lvl1pPr>
          </a:lstStyle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Shape 3"/>
          <p:cNvSpPr/>
          <p:nvPr/>
        </p:nvSpPr>
        <p:spPr>
          <a:xfrm>
            <a:off x="166812" y="4627275"/>
            <a:ext cx="8810379" cy="0"/>
          </a:xfrm>
          <a:prstGeom prst="line">
            <a:avLst/>
          </a:prstGeom>
          <a:ln w="6350">
            <a:solidFill>
              <a:srgbClr val="62B3E5"/>
            </a:solidFill>
          </a:ln>
        </p:spPr>
        <p:txBody>
          <a:bodyPr lIns="0" tIns="0" rIns="0" bIns="0"/>
          <a:lstStyle/>
          <a:p>
            <a:pPr marL="0" marR="0" lvl="0" indent="0" defTabSz="2284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E56386"/>
              </a:solidFill>
              <a:effectLst/>
              <a:uLnTx/>
              <a:uFillTx/>
              <a:latin typeface="Arial"/>
              <a:sym typeface="Helvetica"/>
            </a:endParaRPr>
          </a:p>
        </p:txBody>
      </p:sp>
      <p:pic>
        <p:nvPicPr>
          <p:cNvPr id="8" name="Picture 7" title="FooterLogoWid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3" y="4761532"/>
            <a:ext cx="757160" cy="252386"/>
          </a:xfrm>
          <a:prstGeom prst="rect">
            <a:avLst/>
          </a:prstGeom>
        </p:spPr>
      </p:pic>
      <p:sp>
        <p:nvSpPr>
          <p:cNvPr id="2" name="TIETOCOPYRIGHT">
            <a:extLst>
              <a:ext uri="{FF2B5EF4-FFF2-40B4-BE49-F238E27FC236}">
                <a16:creationId xmlns:a16="http://schemas.microsoft.com/office/drawing/2014/main" id="{D638CE53-FD0E-445F-8ACB-C7A7C381DDF3}"/>
              </a:ext>
            </a:extLst>
          </p:cNvPr>
          <p:cNvSpPr txBox="1"/>
          <p:nvPr userDrawn="1"/>
        </p:nvSpPr>
        <p:spPr>
          <a:xfrm>
            <a:off x="762000" y="4813300"/>
            <a:ext cx="1397000" cy="1651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1100" spc="-40">
                <a:solidFill>
                  <a:srgbClr val="62B3E5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7EE2873B-3BE6-495C-B38B-3CB6981E8018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7B7B7B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09045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kern="0" spc="0" baseline="0">
          <a:solidFill>
            <a:srgbClr val="00833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400" kern="0" spc="0" baseline="0">
          <a:solidFill>
            <a:srgbClr val="7B7B7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000" kern="0" spc="0" baseline="0">
          <a:solidFill>
            <a:srgbClr val="7B7B7B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5pPr>
      <a:lvl6pPr marL="25146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000" y="144718"/>
            <a:ext cx="822960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000" y="1266826"/>
            <a:ext cx="8229600" cy="310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3700" y="4826000"/>
            <a:ext cx="355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100" b="1">
                <a:solidFill>
                  <a:srgbClr val="62B3E5"/>
                </a:solidFill>
              </a:defRPr>
            </a:lvl1pPr>
          </a:lstStyle>
          <a:p>
            <a:fld id="{F7E2903A-6526-4E0B-828D-C316870352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Shape 3"/>
          <p:cNvSpPr/>
          <p:nvPr/>
        </p:nvSpPr>
        <p:spPr>
          <a:xfrm>
            <a:off x="166812" y="4627275"/>
            <a:ext cx="8810379" cy="0"/>
          </a:xfrm>
          <a:prstGeom prst="line">
            <a:avLst/>
          </a:prstGeom>
          <a:ln w="6350">
            <a:solidFill>
              <a:srgbClr val="62B3E5"/>
            </a:solidFill>
          </a:ln>
        </p:spPr>
        <p:txBody>
          <a:bodyPr lIns="0" tIns="0" rIns="0" bIns="0"/>
          <a:lstStyle/>
          <a:p>
            <a:pPr marL="0" marR="0" lvl="0" indent="0" defTabSz="2284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E56386"/>
              </a:solidFill>
              <a:effectLst/>
              <a:uLnTx/>
              <a:uFillTx/>
              <a:latin typeface="Arial"/>
              <a:sym typeface="Helvetica"/>
            </a:endParaRPr>
          </a:p>
        </p:txBody>
      </p:sp>
      <p:pic>
        <p:nvPicPr>
          <p:cNvPr id="8" name="Picture 7" title="FooterLogoWid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3" y="4761532"/>
            <a:ext cx="757160" cy="252386"/>
          </a:xfrm>
          <a:prstGeom prst="rect">
            <a:avLst/>
          </a:prstGeom>
        </p:spPr>
      </p:pic>
      <p:sp>
        <p:nvSpPr>
          <p:cNvPr id="2" name="TIETOCOPYRIGHT">
            <a:extLst>
              <a:ext uri="{FF2B5EF4-FFF2-40B4-BE49-F238E27FC236}">
                <a16:creationId xmlns:a16="http://schemas.microsoft.com/office/drawing/2014/main" id="{A63ABF60-925E-48AB-80EB-3A7E5988631F}"/>
              </a:ext>
            </a:extLst>
          </p:cNvPr>
          <p:cNvSpPr txBox="1"/>
          <p:nvPr userDrawn="1"/>
        </p:nvSpPr>
        <p:spPr>
          <a:xfrm>
            <a:off x="762000" y="4813300"/>
            <a:ext cx="1397000" cy="1651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1100" spc="-40">
                <a:solidFill>
                  <a:srgbClr val="62B3E5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  <p:sp>
        <p:nvSpPr>
          <p:cNvPr id="3" name="TIETOCONFIDENTIALTEXT">
            <a:extLst>
              <a:ext uri="{FF2B5EF4-FFF2-40B4-BE49-F238E27FC236}">
                <a16:creationId xmlns:a16="http://schemas.microsoft.com/office/drawing/2014/main" id="{7E57F598-E608-4DBD-9E61-9BC4E587CBCF}"/>
              </a:ext>
            </a:extLst>
          </p:cNvPr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7B7B7B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695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kern="0" spc="0" baseline="0">
          <a:solidFill>
            <a:srgbClr val="D75F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400" kern="0" spc="0" baseline="0">
          <a:solidFill>
            <a:srgbClr val="7B7B7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000" kern="0" spc="0" baseline="0">
          <a:solidFill>
            <a:srgbClr val="7B7B7B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5pPr>
      <a:lvl6pPr marL="25146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6000" y="144718"/>
            <a:ext cx="8229600" cy="10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000" y="1266826"/>
            <a:ext cx="8229600" cy="310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3700" y="4826000"/>
            <a:ext cx="355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100" b="1">
                <a:solidFill>
                  <a:srgbClr val="62B3E5"/>
                </a:solidFill>
              </a:defRPr>
            </a:lvl1pPr>
          </a:lstStyle>
          <a:p>
            <a:fld id="{01A7D3E7-75AE-4B3E-975E-32FA5B1916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hape 3"/>
          <p:cNvSpPr/>
          <p:nvPr/>
        </p:nvSpPr>
        <p:spPr>
          <a:xfrm>
            <a:off x="166812" y="4627275"/>
            <a:ext cx="8810379" cy="0"/>
          </a:xfrm>
          <a:prstGeom prst="line">
            <a:avLst/>
          </a:prstGeom>
          <a:ln w="6350">
            <a:solidFill>
              <a:srgbClr val="62B3E5"/>
            </a:solidFill>
          </a:ln>
        </p:spPr>
        <p:txBody>
          <a:bodyPr lIns="0" tIns="0" rIns="0" bIns="0"/>
          <a:lstStyle/>
          <a:p>
            <a:pPr marL="0" marR="0" lvl="0" indent="0" defTabSz="22844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E56386"/>
              </a:solidFill>
              <a:effectLst/>
              <a:uLnTx/>
              <a:uFillTx/>
              <a:latin typeface="Arial"/>
              <a:sym typeface="Helvetica"/>
            </a:endParaRPr>
          </a:p>
        </p:txBody>
      </p:sp>
      <p:pic>
        <p:nvPicPr>
          <p:cNvPr id="8" name="Picture 7" title="FooterLogoWid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03" y="4761532"/>
            <a:ext cx="757160" cy="252386"/>
          </a:xfrm>
          <a:prstGeom prst="rect">
            <a:avLst/>
          </a:prstGeom>
        </p:spPr>
      </p:pic>
      <p:sp>
        <p:nvSpPr>
          <p:cNvPr id="2" name="TIETOCOPYRIGHT"/>
          <p:cNvSpPr txBox="1"/>
          <p:nvPr userDrawn="1"/>
        </p:nvSpPr>
        <p:spPr>
          <a:xfrm>
            <a:off x="762000" y="4813300"/>
            <a:ext cx="1397000" cy="1651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en-US" sz="1100" spc="-40">
                <a:solidFill>
                  <a:srgbClr val="62B3E5"/>
                </a:solidFill>
                <a:latin typeface="Arial" panose="020B0604020202020204" pitchFamily="34" charset="0"/>
              </a:rPr>
              <a:t>© Tieto Corporation</a:t>
            </a:r>
          </a:p>
        </p:txBody>
      </p:sp>
      <p:sp>
        <p:nvSpPr>
          <p:cNvPr id="3" name="TIETOCONFIDENTIALTEXT"/>
          <p:cNvSpPr txBox="1"/>
          <p:nvPr userDrawn="1"/>
        </p:nvSpPr>
        <p:spPr>
          <a:xfrm rot="16200000">
            <a:off x="7975600" y="1016000"/>
            <a:ext cx="1803400" cy="15240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spAutoFit/>
          </a:bodyPr>
          <a:lstStyle/>
          <a:p>
            <a:pPr algn="r"/>
            <a:r>
              <a:rPr lang="en-US" sz="800">
                <a:solidFill>
                  <a:srgbClr val="7B7B7B"/>
                </a:solidFill>
                <a:latin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725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kern="0" spc="0" baseline="0">
          <a:solidFill>
            <a:srgbClr val="0065A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fol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400" kern="0" spc="0" baseline="0">
          <a:solidFill>
            <a:srgbClr val="7B7B7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2000" kern="0" spc="0" baseline="0">
          <a:solidFill>
            <a:srgbClr val="7B7B7B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har char="•"/>
        <a:defRPr sz="1800" kern="0" spc="0" baseline="0">
          <a:solidFill>
            <a:srgbClr val="7B7B7B"/>
          </a:solidFill>
          <a:latin typeface="+mn-lt"/>
        </a:defRPr>
      </a:lvl5pPr>
      <a:lvl6pPr marL="25146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ts val="5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ws.amazon.com/blogs/compute/how-to-automate-container-instance-draining-in-amazon-ec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whats-new/2019/01/announcing-aws-fargate-price-reduction-by-up-to-50-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emf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hyperlink" Target="https://aws.amazon.com/blogs/enterprise-strategy/6-strategies-for-migrating-applications-to-the-clou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Application Migration to AWS</a:t>
            </a:r>
            <a:br>
              <a:rPr lang="en-GB" sz="4800" dirty="0"/>
            </a:br>
            <a:r>
              <a:rPr lang="en-GB" sz="3600" dirty="0"/>
              <a:t>Automation in AWS</a:t>
            </a:r>
            <a:endParaRPr lang="en-GB" sz="48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/>
              <a:t>AWS conference 29.1.2019</a:t>
            </a:r>
          </a:p>
        </p:txBody>
      </p:sp>
      <p:sp>
        <p:nvSpPr>
          <p:cNvPr id="2" name="CONTACTINFO">
            <a:extLst>
              <a:ext uri="{FF2B5EF4-FFF2-40B4-BE49-F238E27FC236}">
                <a16:creationId xmlns:a16="http://schemas.microsoft.com/office/drawing/2014/main" id="{99C87A66-FB2F-47D7-A440-1D1875B6F576}"/>
              </a:ext>
            </a:extLst>
          </p:cNvPr>
          <p:cNvSpPr txBox="1"/>
          <p:nvPr/>
        </p:nvSpPr>
        <p:spPr>
          <a:xfrm>
            <a:off x="406400" y="4020403"/>
            <a:ext cx="1625445" cy="830997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Petros Georgiadis</a:t>
            </a:r>
          </a:p>
          <a:p>
            <a:endParaRPr lang="en-US" sz="10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AWS Architect / Developer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Tieto, Application Services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petros.georgiadis@tieto.com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ECC09-2D5C-4D7A-B98E-941E1851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23"/>
            <a:ext cx="9144000" cy="4572000"/>
          </a:xfrm>
          <a:prstGeom prst="rect">
            <a:avLst/>
          </a:prstGeom>
        </p:spPr>
      </p:pic>
      <p:pic>
        <p:nvPicPr>
          <p:cNvPr id="8" name="Content Placeholder 7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3F9DC2F2-27FA-44D9-8765-A76162D105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1" y="1094466"/>
            <a:ext cx="8354300" cy="26056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5F562-18EB-4746-B5BB-BA0978382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8"/>
            <a:fld id="{A64C6DFF-E41B-45F1-BCF4-A2C1CDE3732B}" type="slidenum">
              <a:rPr lang="en-US">
                <a:latin typeface="Arial"/>
              </a:rPr>
              <a:pPr defTabSz="914378"/>
              <a:t>10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6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ECS EC2 cluster -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000" y="985284"/>
            <a:ext cx="3731102" cy="3388715"/>
          </a:xfrm>
        </p:spPr>
        <p:txBody>
          <a:bodyPr/>
          <a:lstStyle/>
          <a:p>
            <a:r>
              <a:rPr lang="en-GB" dirty="0"/>
              <a:t>0 downtime cluster rebuild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https://aws.amazon.com/blogs/compute/how-to-automate-container-instance-draining-in-amazon-ecs/</a:t>
            </a:r>
            <a:endParaRPr lang="en-GB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498" y="1018350"/>
            <a:ext cx="3731102" cy="3106800"/>
          </a:xfrm>
        </p:spPr>
        <p:txBody>
          <a:bodyPr/>
          <a:lstStyle/>
          <a:p>
            <a:r>
              <a:rPr lang="en-GB" dirty="0"/>
              <a:t>EC2 Cluster Autoscaling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5F562-18EB-4746-B5BB-BA0978382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0271D0C-5316-4C97-99EB-DD53EC9F5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" y="1579894"/>
            <a:ext cx="3904845" cy="2297445"/>
          </a:xfrm>
          <a:prstGeom prst="rect">
            <a:avLst/>
          </a:prstGeom>
        </p:spPr>
      </p:pic>
      <p:pic>
        <p:nvPicPr>
          <p:cNvPr id="10" name="Picture 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A365CD0B-2A0E-4A27-AA6E-07363BC0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12" y="1339045"/>
            <a:ext cx="2843015" cy="3287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A3EBC7-8040-41FD-ADC1-B0826168F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0" y="153311"/>
            <a:ext cx="4840029" cy="4840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DA1259-873E-4189-8B63-EA61B6E13575}"/>
              </a:ext>
            </a:extLst>
          </p:cNvPr>
          <p:cNvSpPr txBox="1"/>
          <p:nvPr/>
        </p:nvSpPr>
        <p:spPr>
          <a:xfrm>
            <a:off x="1779181" y="2086912"/>
            <a:ext cx="7208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Since 7. 1. 2019</a:t>
            </a:r>
          </a:p>
        </p:txBody>
      </p:sp>
    </p:spTree>
    <p:extLst>
      <p:ext uri="{BB962C8B-B14F-4D97-AF65-F5344CB8AC3E}">
        <p14:creationId xmlns:p14="http://schemas.microsoft.com/office/powerpoint/2010/main" val="363524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65241A-9654-43C3-A0B1-6630A13BE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9475" y="165100"/>
            <a:ext cx="9127858" cy="153743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56DAB-5857-415B-854E-1361F121D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D906E-8473-4A2A-AF64-D9009CF53C66}"/>
              </a:ext>
            </a:extLst>
          </p:cNvPr>
          <p:cNvSpPr txBox="1"/>
          <p:nvPr/>
        </p:nvSpPr>
        <p:spPr>
          <a:xfrm>
            <a:off x="609599" y="1778000"/>
            <a:ext cx="739502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Announcing AWS </a:t>
            </a:r>
            <a:r>
              <a:rPr lang="en-US" b="1" dirty="0" err="1"/>
              <a:t>Fargate</a:t>
            </a:r>
            <a:r>
              <a:rPr lang="en-US" b="1" dirty="0"/>
              <a:t> Price Reduction </a:t>
            </a:r>
            <a:r>
              <a:rPr lang="en-US" dirty="0"/>
              <a:t>By Up To 50%</a:t>
            </a:r>
          </a:p>
          <a:p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https://aws.amazon.com/about-aws/whats-new/2019/01/announcing-aws-fargate-price-reduction-by-up-to-50-/</a:t>
            </a:r>
            <a:r>
              <a:rPr lang="en-US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“Effective Jan 07, 2019, we are reducing the price for AWS </a:t>
            </a:r>
            <a:r>
              <a:rPr lang="en-US" sz="1200" dirty="0" err="1"/>
              <a:t>Fargate</a:t>
            </a:r>
            <a:r>
              <a:rPr lang="en-US" sz="1200" dirty="0"/>
              <a:t> by 20% for vCPU and 65% for memory across all regions where </a:t>
            </a:r>
            <a:r>
              <a:rPr lang="en-US" sz="1200" dirty="0" err="1"/>
              <a:t>Fargate</a:t>
            </a:r>
            <a:r>
              <a:rPr lang="en-US" sz="1200" dirty="0"/>
              <a:t> is currently available.”</a:t>
            </a:r>
          </a:p>
          <a:p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763D0EF-3649-42EF-A174-09C4665E1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03364"/>
              </p:ext>
            </p:extLst>
          </p:nvPr>
        </p:nvGraphicFramePr>
        <p:xfrm>
          <a:off x="4159025" y="2841535"/>
          <a:ext cx="4535033" cy="1691640"/>
        </p:xfrm>
        <a:graphic>
          <a:graphicData uri="http://schemas.openxmlformats.org/drawingml/2006/table">
            <a:tbl>
              <a:tblPr/>
              <a:tblGrid>
                <a:gridCol w="1675718">
                  <a:extLst>
                    <a:ext uri="{9D8B030D-6E8A-4147-A177-3AD203B41FA5}">
                      <a16:colId xmlns:a16="http://schemas.microsoft.com/office/drawing/2014/main" val="3009675927"/>
                    </a:ext>
                  </a:extLst>
                </a:gridCol>
                <a:gridCol w="2859315">
                  <a:extLst>
                    <a:ext uri="{9D8B030D-6E8A-4147-A177-3AD203B41FA5}">
                      <a16:colId xmlns:a16="http://schemas.microsoft.com/office/drawing/2014/main" val="2220874808"/>
                    </a:ext>
                  </a:extLst>
                </a:gridCol>
              </a:tblGrid>
              <a:tr h="152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Supported Configurations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19142"/>
                  </a:ext>
                </a:extLst>
              </a:tr>
              <a:tr h="152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CPU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Memory 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98801"/>
                  </a:ext>
                </a:extLst>
              </a:tr>
              <a:tr h="241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 vCPU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0.5GB, 1GB, and 2GB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13302"/>
                  </a:ext>
                </a:extLst>
              </a:tr>
              <a:tr h="241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 vCPU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Min. 1GB and Max. 4GB, in 1GB increments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972"/>
                  </a:ext>
                </a:extLst>
              </a:tr>
              <a:tr h="241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vCPU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Min. 2GB and Max. 8GB, in 1GB increments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9530"/>
                  </a:ext>
                </a:extLst>
              </a:tr>
              <a:tr h="241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 vCPU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Min. 4GB and Max. 16GB, in 1GB increments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86468"/>
                  </a:ext>
                </a:extLst>
              </a:tr>
              <a:tr h="2415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 vCPU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Min. 8GB and Max. 30GB, in 1GB increments 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84625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33743A6-A73F-4C77-9CC1-EC429EEE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31682"/>
              </p:ext>
            </p:extLst>
          </p:nvPr>
        </p:nvGraphicFramePr>
        <p:xfrm>
          <a:off x="820738" y="3290857"/>
          <a:ext cx="3127148" cy="914400"/>
        </p:xfrm>
        <a:graphic>
          <a:graphicData uri="http://schemas.openxmlformats.org/drawingml/2006/table">
            <a:tbl>
              <a:tblPr/>
              <a:tblGrid>
                <a:gridCol w="1094895">
                  <a:extLst>
                    <a:ext uri="{9D8B030D-6E8A-4147-A177-3AD203B41FA5}">
                      <a16:colId xmlns:a16="http://schemas.microsoft.com/office/drawing/2014/main" val="2537805075"/>
                    </a:ext>
                  </a:extLst>
                </a:gridCol>
                <a:gridCol w="2032253">
                  <a:extLst>
                    <a:ext uri="{9D8B030D-6E8A-4147-A177-3AD203B41FA5}">
                      <a16:colId xmlns:a16="http://schemas.microsoft.com/office/drawing/2014/main" val="41141560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Region: 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6489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EU (Ireland)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461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per vCPU per hour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$0.04048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271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per GB per hour</a:t>
                      </a:r>
                    </a:p>
                  </a:txBody>
                  <a:tcPr marL="7620" marR="7620" marT="60960" marB="6096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$0.004445</a:t>
                      </a:r>
                    </a:p>
                  </a:txBody>
                  <a:tcPr marL="7620" marR="7620" marT="60960" marB="6096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39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2559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58C28-A5E2-4B04-B001-EBFACC43C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DD2B02-65A4-46A0-B845-1C4481DB95F4}"/>
              </a:ext>
            </a:extLst>
          </p:cNvPr>
          <p:cNvGrpSpPr/>
          <p:nvPr/>
        </p:nvGrpSpPr>
        <p:grpSpPr>
          <a:xfrm>
            <a:off x="1106424" y="434340"/>
            <a:ext cx="6931152" cy="3716967"/>
            <a:chOff x="1014080" y="182880"/>
            <a:chExt cx="6931152" cy="3716967"/>
          </a:xfrm>
        </p:grpSpPr>
        <p:pic>
          <p:nvPicPr>
            <p:cNvPr id="6" name="Picture 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D194714-DCEE-4447-BF3D-4E512CAC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319" y="829211"/>
              <a:ext cx="5390674" cy="30706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C65E0E-08D1-4F24-BAC8-1ADCA023C1BE}"/>
                </a:ext>
              </a:extLst>
            </p:cNvPr>
            <p:cNvSpPr txBox="1"/>
            <p:nvPr/>
          </p:nvSpPr>
          <p:spPr>
            <a:xfrm>
              <a:off x="1014080" y="182880"/>
              <a:ext cx="69311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Automation in AWS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0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73CF65F8-821C-4928-9139-023B37ED0D13}"/>
              </a:ext>
            </a:extLst>
          </p:cNvPr>
          <p:cNvGrpSpPr/>
          <p:nvPr/>
        </p:nvGrpSpPr>
        <p:grpSpPr>
          <a:xfrm>
            <a:off x="4210131" y="418985"/>
            <a:ext cx="2676972" cy="2918162"/>
            <a:chOff x="3972034" y="333924"/>
            <a:chExt cx="2676972" cy="291816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6774CE-A7B0-4640-A23D-43A48691BC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0687" y="579719"/>
              <a:ext cx="20798" cy="2672367"/>
            </a:xfrm>
            <a:prstGeom prst="line">
              <a:avLst/>
            </a:prstGeom>
            <a:ln>
              <a:solidFill>
                <a:srgbClr val="41404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D002AA-B1F5-422F-A46C-FA2176E8C123}"/>
                </a:ext>
              </a:extLst>
            </p:cNvPr>
            <p:cNvGrpSpPr/>
            <p:nvPr/>
          </p:nvGrpSpPr>
          <p:grpSpPr>
            <a:xfrm>
              <a:off x="3972034" y="333924"/>
              <a:ext cx="2676972" cy="822921"/>
              <a:chOff x="3972034" y="333924"/>
              <a:chExt cx="2676972" cy="822921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84FAC1DF-4E00-48A3-92DC-562ECC39B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5332" y="622024"/>
                <a:ext cx="450376" cy="534821"/>
              </a:xfrm>
              <a:prstGeom prst="rect">
                <a:avLst/>
              </a:prstGeom>
            </p:spPr>
          </p:pic>
          <p:sp>
            <p:nvSpPr>
              <p:cNvPr id="60" name="TextBox 54">
                <a:extLst>
                  <a:ext uri="{FF2B5EF4-FFF2-40B4-BE49-F238E27FC236}">
                    <a16:creationId xmlns:a16="http://schemas.microsoft.com/office/drawing/2014/main" id="{CEB41EBB-1997-45DE-8EC8-A11208AB9D48}"/>
                  </a:ext>
                </a:extLst>
              </p:cNvPr>
              <p:cNvSpPr txBox="1"/>
              <p:nvPr/>
            </p:nvSpPr>
            <p:spPr>
              <a:xfrm>
                <a:off x="5368122" y="715059"/>
                <a:ext cx="9990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b="1" dirty="0">
                    <a:latin typeface="Helvetica Neue"/>
                    <a:cs typeface="Helvetica Neue"/>
                  </a:rPr>
                  <a:t>Amazon </a:t>
                </a:r>
                <a:br>
                  <a:rPr lang="en-US" sz="800" b="1" dirty="0">
                    <a:latin typeface="Helvetica Neue"/>
                    <a:cs typeface="Helvetica Neue"/>
                  </a:rPr>
                </a:br>
                <a:r>
                  <a:rPr lang="en-US" sz="800" b="1" dirty="0">
                    <a:latin typeface="Helvetica Neue"/>
                    <a:cs typeface="Helvetica Neue"/>
                  </a:rPr>
                  <a:t>Route 53</a:t>
                </a:r>
              </a:p>
            </p:txBody>
          </p:sp>
          <p:sp>
            <p:nvSpPr>
              <p:cNvPr id="61" name="TextBox 11">
                <a:extLst>
                  <a:ext uri="{FF2B5EF4-FFF2-40B4-BE49-F238E27FC236}">
                    <a16:creationId xmlns:a16="http://schemas.microsoft.com/office/drawing/2014/main" id="{CD06B35B-A7A9-4ACD-B078-A87399C803F3}"/>
                  </a:ext>
                </a:extLst>
              </p:cNvPr>
              <p:cNvSpPr txBox="1"/>
              <p:nvPr/>
            </p:nvSpPr>
            <p:spPr>
              <a:xfrm>
                <a:off x="3972034" y="333924"/>
                <a:ext cx="2676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>
                    <a:latin typeface="Helvetica Neue"/>
                    <a:cs typeface="Helvetica Neue"/>
                  </a:rPr>
                  <a:t>demo-service*.tietoaws.com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BC001AB-12DB-4F16-9A22-9CD2D6ED72DF}"/>
              </a:ext>
            </a:extLst>
          </p:cNvPr>
          <p:cNvGrpSpPr/>
          <p:nvPr/>
        </p:nvGrpSpPr>
        <p:grpSpPr>
          <a:xfrm>
            <a:off x="3238009" y="1903049"/>
            <a:ext cx="4471231" cy="2072261"/>
            <a:chOff x="2999912" y="1817988"/>
            <a:chExt cx="4471231" cy="20722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13D2955-EE28-4584-B562-B5ADD9A9965C}"/>
                </a:ext>
              </a:extLst>
            </p:cNvPr>
            <p:cNvGrpSpPr/>
            <p:nvPr/>
          </p:nvGrpSpPr>
          <p:grpSpPr>
            <a:xfrm>
              <a:off x="2999912" y="1817988"/>
              <a:ext cx="4471231" cy="869733"/>
              <a:chOff x="2999912" y="1817988"/>
              <a:chExt cx="4471231" cy="869733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45D0C8F-C913-4E43-AF7D-987AE1C095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79576" y="1817988"/>
                <a:ext cx="4291567" cy="823410"/>
                <a:chOff x="545458" y="4691506"/>
                <a:chExt cx="2293787" cy="1826065"/>
              </a:xfrm>
            </p:grpSpPr>
            <p:sp>
              <p:nvSpPr>
                <p:cNvPr id="46" name="Rounded Rectangle 14">
                  <a:extLst>
                    <a:ext uri="{FF2B5EF4-FFF2-40B4-BE49-F238E27FC236}">
                      <a16:creationId xmlns:a16="http://schemas.microsoft.com/office/drawing/2014/main" id="{D57F9965-BDB1-46C5-BC07-DE07CB26E356}"/>
                    </a:ext>
                  </a:extLst>
                </p:cNvPr>
                <p:cNvSpPr/>
                <p:nvPr/>
              </p:nvSpPr>
              <p:spPr>
                <a:xfrm>
                  <a:off x="545458" y="4691506"/>
                  <a:ext cx="2293787" cy="1826065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47" name="Rounded Rectangle 15">
                  <a:extLst>
                    <a:ext uri="{FF2B5EF4-FFF2-40B4-BE49-F238E27FC236}">
                      <a16:creationId xmlns:a16="http://schemas.microsoft.com/office/drawing/2014/main" id="{9B612ED9-DA5D-40A9-9E46-4A552FFEB9EF}"/>
                    </a:ext>
                  </a:extLst>
                </p:cNvPr>
                <p:cNvSpPr/>
                <p:nvPr/>
              </p:nvSpPr>
              <p:spPr>
                <a:xfrm>
                  <a:off x="545458" y="4691506"/>
                  <a:ext cx="2293787" cy="1826065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rgbClr val="FF0000"/>
                  </a:solidFill>
                  <a:prstDash val="lg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sp>
            <p:nvSpPr>
              <p:cNvPr id="45" name="TextBox 34">
                <a:extLst>
                  <a:ext uri="{FF2B5EF4-FFF2-40B4-BE49-F238E27FC236}">
                    <a16:creationId xmlns:a16="http://schemas.microsoft.com/office/drawing/2014/main" id="{84FD3E9E-3093-4632-ABDB-56C8876529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9912" y="2456889"/>
                <a:ext cx="1555750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b="1" dirty="0">
                    <a:solidFill>
                      <a:srgbClr val="6F2927"/>
                    </a:solidFill>
                    <a:latin typeface="+mj-lt"/>
                    <a:ea typeface="Verdana" pitchFamily="34" charset="0"/>
                    <a:cs typeface="Helvetica Neue"/>
                  </a:rPr>
                  <a:t>security group ALB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0624F40-1F54-4111-969E-8323186BA7C1}"/>
                </a:ext>
              </a:extLst>
            </p:cNvPr>
            <p:cNvGrpSpPr/>
            <p:nvPr/>
          </p:nvGrpSpPr>
          <p:grpSpPr>
            <a:xfrm>
              <a:off x="2999912" y="3020516"/>
              <a:ext cx="4471231" cy="869733"/>
              <a:chOff x="2999912" y="1817988"/>
              <a:chExt cx="4471231" cy="86973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5B487A5-2CC4-4F90-A546-88A91C0E89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79576" y="1817988"/>
                <a:ext cx="4291567" cy="823410"/>
                <a:chOff x="545458" y="4691506"/>
                <a:chExt cx="2293787" cy="1826065"/>
              </a:xfrm>
            </p:grpSpPr>
            <p:sp>
              <p:nvSpPr>
                <p:cNvPr id="53" name="Rounded Rectangle 14">
                  <a:extLst>
                    <a:ext uri="{FF2B5EF4-FFF2-40B4-BE49-F238E27FC236}">
                      <a16:creationId xmlns:a16="http://schemas.microsoft.com/office/drawing/2014/main" id="{4362F26F-9E29-472F-AC8F-8A57975EE231}"/>
                    </a:ext>
                  </a:extLst>
                </p:cNvPr>
                <p:cNvSpPr/>
                <p:nvPr/>
              </p:nvSpPr>
              <p:spPr>
                <a:xfrm>
                  <a:off x="545458" y="4691506"/>
                  <a:ext cx="2293787" cy="1826065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54" name="Rounded Rectangle 15">
                  <a:extLst>
                    <a:ext uri="{FF2B5EF4-FFF2-40B4-BE49-F238E27FC236}">
                      <a16:creationId xmlns:a16="http://schemas.microsoft.com/office/drawing/2014/main" id="{1284C515-7A3A-44E5-8E0D-03F56F688414}"/>
                    </a:ext>
                  </a:extLst>
                </p:cNvPr>
                <p:cNvSpPr/>
                <p:nvPr/>
              </p:nvSpPr>
              <p:spPr>
                <a:xfrm>
                  <a:off x="545458" y="4691506"/>
                  <a:ext cx="2293787" cy="1826065"/>
                </a:xfrm>
                <a:prstGeom prst="roundRect">
                  <a:avLst>
                    <a:gd name="adj" fmla="val 9818"/>
                  </a:avLst>
                </a:prstGeom>
                <a:noFill/>
                <a:ln w="19050">
                  <a:solidFill>
                    <a:srgbClr val="FF0000"/>
                  </a:solidFill>
                  <a:prstDash val="lg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p:grpSp>
          <p:sp>
            <p:nvSpPr>
              <p:cNvPr id="52" name="TextBox 34">
                <a:extLst>
                  <a:ext uri="{FF2B5EF4-FFF2-40B4-BE49-F238E27FC236}">
                    <a16:creationId xmlns:a16="http://schemas.microsoft.com/office/drawing/2014/main" id="{52515FF9-E2B7-4660-93F1-8B186B792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9912" y="2456889"/>
                <a:ext cx="1555750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b="1" dirty="0">
                    <a:solidFill>
                      <a:srgbClr val="6F2927"/>
                    </a:solidFill>
                    <a:latin typeface="+mj-lt"/>
                    <a:ea typeface="Verdana" pitchFamily="34" charset="0"/>
                    <a:cs typeface="Helvetica Neue"/>
                  </a:rPr>
                  <a:t>security group ECS</a:t>
                </a: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58C28-A5E2-4B04-B001-EBFACC43C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45E81B-CFCB-4959-ABC6-992F4DEE1029}"/>
              </a:ext>
            </a:extLst>
          </p:cNvPr>
          <p:cNvGrpSpPr/>
          <p:nvPr/>
        </p:nvGrpSpPr>
        <p:grpSpPr>
          <a:xfrm>
            <a:off x="3005221" y="1069889"/>
            <a:ext cx="5051350" cy="3480846"/>
            <a:chOff x="468313" y="1370605"/>
            <a:chExt cx="5051350" cy="3480846"/>
          </a:xfrm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FE0F861B-2E0B-491C-960C-4F4A9B044160}"/>
                </a:ext>
              </a:extLst>
            </p:cNvPr>
            <p:cNvSpPr/>
            <p:nvPr/>
          </p:nvSpPr>
          <p:spPr>
            <a:xfrm>
              <a:off x="468313" y="1639028"/>
              <a:ext cx="5051350" cy="3212423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F4F7F9-B56E-469B-955F-986AB89E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0" y="1370605"/>
              <a:ext cx="599170" cy="39112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FBDF92-E531-4C46-9A5F-E6C5DDA5DFCA}"/>
              </a:ext>
            </a:extLst>
          </p:cNvPr>
          <p:cNvGrpSpPr/>
          <p:nvPr/>
        </p:nvGrpSpPr>
        <p:grpSpPr>
          <a:xfrm>
            <a:off x="3151014" y="1648267"/>
            <a:ext cx="4819428" cy="2715215"/>
            <a:chOff x="2912917" y="1563206"/>
            <a:chExt cx="4819428" cy="2715215"/>
          </a:xfrm>
        </p:grpSpPr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7ED5C57B-6C88-4E70-A873-4D3627055C9E}"/>
                </a:ext>
              </a:extLst>
            </p:cNvPr>
            <p:cNvSpPr/>
            <p:nvPr/>
          </p:nvSpPr>
          <p:spPr>
            <a:xfrm>
              <a:off x="2968994" y="1563206"/>
              <a:ext cx="1439973" cy="2715215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" name="TextBox 32">
              <a:extLst>
                <a:ext uri="{FF2B5EF4-FFF2-40B4-BE49-F238E27FC236}">
                  <a16:creationId xmlns:a16="http://schemas.microsoft.com/office/drawing/2014/main" id="{6BE32893-8724-44B6-BD66-23ED2A669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2917" y="4047589"/>
              <a:ext cx="155733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+mj-lt"/>
                  <a:ea typeface="Verdana" pitchFamily="34" charset="0"/>
                  <a:cs typeface="Helvetica Neue"/>
                </a:rPr>
                <a:t>Availability Zone 1</a:t>
              </a:r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6D3453C0-D5CE-4A29-BFB5-A2669A744C92}"/>
                </a:ext>
              </a:extLst>
            </p:cNvPr>
            <p:cNvSpPr/>
            <p:nvPr/>
          </p:nvSpPr>
          <p:spPr>
            <a:xfrm>
              <a:off x="4600038" y="1563206"/>
              <a:ext cx="1439973" cy="2715215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6ED845D9-CDCA-4DD6-B7D5-0E5605B48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3961" y="4047589"/>
              <a:ext cx="155733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+mj-lt"/>
                  <a:ea typeface="Verdana" pitchFamily="34" charset="0"/>
                  <a:cs typeface="Helvetica Neue"/>
                </a:rPr>
                <a:t>Availability Zone 2</a:t>
              </a:r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AADD473B-469F-4656-856D-7EF881CCBF56}"/>
                </a:ext>
              </a:extLst>
            </p:cNvPr>
            <p:cNvSpPr/>
            <p:nvPr/>
          </p:nvSpPr>
          <p:spPr>
            <a:xfrm>
              <a:off x="6231084" y="1563206"/>
              <a:ext cx="1439973" cy="2715215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8AC5B3F8-C771-458B-9E34-ECB8B30F3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5007" y="4047589"/>
              <a:ext cx="155733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+mj-lt"/>
                  <a:ea typeface="Verdana" pitchFamily="34" charset="0"/>
                  <a:cs typeface="Helvetica Neue"/>
                </a:rPr>
                <a:t>Availability Zone 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D017A1-DD6E-46B8-8E94-8C43BADCF83F}"/>
              </a:ext>
            </a:extLst>
          </p:cNvPr>
          <p:cNvGrpSpPr/>
          <p:nvPr/>
        </p:nvGrpSpPr>
        <p:grpSpPr>
          <a:xfrm>
            <a:off x="4856767" y="1963771"/>
            <a:ext cx="1383700" cy="749772"/>
            <a:chOff x="4610837" y="1940189"/>
            <a:chExt cx="1383700" cy="749772"/>
          </a:xfrm>
        </p:grpSpPr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1A029777-F39D-4894-B865-A2DD30DB317D}"/>
                </a:ext>
              </a:extLst>
            </p:cNvPr>
            <p:cNvSpPr txBox="1"/>
            <p:nvPr/>
          </p:nvSpPr>
          <p:spPr>
            <a:xfrm>
              <a:off x="4610837" y="2505148"/>
              <a:ext cx="1383700" cy="1848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b="1" dirty="0"/>
                <a:t>Application Load Balancer</a:t>
              </a:r>
              <a:endParaRPr lang="en-US" sz="1400" b="1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B849391-9AD7-4014-ABED-6AD9D654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201" y="1940189"/>
              <a:ext cx="543639" cy="56495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13CCA2-3902-4272-9C2A-F38D9B315FF4}"/>
              </a:ext>
            </a:extLst>
          </p:cNvPr>
          <p:cNvGrpSpPr/>
          <p:nvPr/>
        </p:nvGrpSpPr>
        <p:grpSpPr>
          <a:xfrm>
            <a:off x="3295844" y="1659790"/>
            <a:ext cx="4747792" cy="2447807"/>
            <a:chOff x="3057747" y="1574729"/>
            <a:chExt cx="4747792" cy="2447807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59374A99-A6D6-45FB-A96F-A076E8E45B57}"/>
                </a:ext>
              </a:extLst>
            </p:cNvPr>
            <p:cNvSpPr/>
            <p:nvPr/>
          </p:nvSpPr>
          <p:spPr>
            <a:xfrm>
              <a:off x="3057747" y="1744613"/>
              <a:ext cx="4505546" cy="1019852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EB027152-21D0-4A3C-8B9C-D6B063F54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6087" y="2595167"/>
              <a:ext cx="155575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latin typeface="+mj-lt"/>
                  <a:ea typeface="Verdana" pitchFamily="34" charset="0"/>
                  <a:cs typeface="Helvetica Neue"/>
                </a:rPr>
                <a:t>Public subnets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CBA250-CE8B-40A6-A35F-40F3D9A83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7135" y="1582221"/>
              <a:ext cx="215900" cy="241300"/>
            </a:xfrm>
            <a:prstGeom prst="rect">
              <a:avLst/>
            </a:prstGeom>
          </p:spPr>
        </p:pic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9D4B3E43-D473-438C-8500-47AF116D9393}"/>
                </a:ext>
              </a:extLst>
            </p:cNvPr>
            <p:cNvSpPr/>
            <p:nvPr/>
          </p:nvSpPr>
          <p:spPr>
            <a:xfrm>
              <a:off x="3057747" y="2934349"/>
              <a:ext cx="4505546" cy="1019852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9" name="TextBox 37">
              <a:extLst>
                <a:ext uri="{FF2B5EF4-FFF2-40B4-BE49-F238E27FC236}">
                  <a16:creationId xmlns:a16="http://schemas.microsoft.com/office/drawing/2014/main" id="{997F5561-F3CD-4E64-864B-6544B71D8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789" y="3791704"/>
              <a:ext cx="155575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latin typeface="+mj-lt"/>
                  <a:ea typeface="Verdana" pitchFamily="34" charset="0"/>
                  <a:cs typeface="Helvetica Neue"/>
                </a:rPr>
                <a:t>Private subnets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7A2DD2-2AAC-47C4-8B99-2A0BA60FA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7135" y="2771957"/>
              <a:ext cx="215900" cy="2413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E553759-03D6-4FDC-A968-2585D217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116" y="2775363"/>
              <a:ext cx="366003" cy="3778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FDA4338-7207-4EEC-A0ED-2DEEEED4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116" y="1574729"/>
              <a:ext cx="366003" cy="383712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EF0724-3685-4E33-9127-EB3F8897729B}"/>
              </a:ext>
            </a:extLst>
          </p:cNvPr>
          <p:cNvGrpSpPr/>
          <p:nvPr/>
        </p:nvGrpSpPr>
        <p:grpSpPr>
          <a:xfrm>
            <a:off x="3745598" y="3180436"/>
            <a:ext cx="3972942" cy="791195"/>
            <a:chOff x="3507501" y="3095375"/>
            <a:chExt cx="3972942" cy="791195"/>
          </a:xfrm>
        </p:grpSpPr>
        <p:sp>
          <p:nvSpPr>
            <p:cNvPr id="33" name="TextBox 166">
              <a:extLst>
                <a:ext uri="{FF2B5EF4-FFF2-40B4-BE49-F238E27FC236}">
                  <a16:creationId xmlns:a16="http://schemas.microsoft.com/office/drawing/2014/main" id="{FE3C73EF-287E-48E3-81CC-6222EECCDC0C}"/>
                </a:ext>
              </a:extLst>
            </p:cNvPr>
            <p:cNvSpPr txBox="1"/>
            <p:nvPr/>
          </p:nvSpPr>
          <p:spPr>
            <a:xfrm>
              <a:off x="6435785" y="3573755"/>
              <a:ext cx="1044658" cy="1335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b="1" dirty="0"/>
                <a:t>ECS tasks (containers)</a:t>
              </a:r>
              <a:endParaRPr lang="en-US" sz="1400" b="1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0B98D01-39DB-4C6D-996B-6698C8506B99}"/>
                </a:ext>
              </a:extLst>
            </p:cNvPr>
            <p:cNvGrpSpPr/>
            <p:nvPr/>
          </p:nvGrpSpPr>
          <p:grpSpPr>
            <a:xfrm>
              <a:off x="3507501" y="3095375"/>
              <a:ext cx="3724000" cy="791195"/>
              <a:chOff x="3507501" y="3095375"/>
              <a:chExt cx="3724000" cy="79119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CEF0743-5221-482E-BFF3-23102228362B}"/>
                  </a:ext>
                </a:extLst>
              </p:cNvPr>
              <p:cNvGrpSpPr/>
              <p:nvPr/>
            </p:nvGrpSpPr>
            <p:grpSpPr>
              <a:xfrm>
                <a:off x="4656747" y="3095375"/>
                <a:ext cx="1326554" cy="791195"/>
                <a:chOff x="223900" y="2602047"/>
                <a:chExt cx="1326554" cy="791195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E7B51F8-B4FC-4C91-815B-8CA3BC97A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691" y="2602047"/>
                  <a:ext cx="551334" cy="516875"/>
                </a:xfrm>
                <a:prstGeom prst="rect">
                  <a:avLst/>
                </a:prstGeom>
              </p:spPr>
            </p:pic>
            <p:sp>
              <p:nvSpPr>
                <p:cNvPr id="32" name="TextBox 157">
                  <a:extLst>
                    <a:ext uri="{FF2B5EF4-FFF2-40B4-BE49-F238E27FC236}">
                      <a16:creationId xmlns:a16="http://schemas.microsoft.com/office/drawing/2014/main" id="{EADBB73E-6E32-44F3-BCD7-F4203A362158}"/>
                    </a:ext>
                  </a:extLst>
                </p:cNvPr>
                <p:cNvSpPr txBox="1"/>
                <p:nvPr/>
              </p:nvSpPr>
              <p:spPr>
                <a:xfrm>
                  <a:off x="223900" y="3118922"/>
                  <a:ext cx="1326554" cy="2743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800" b="1" dirty="0"/>
                    <a:t>Amazon ECS </a:t>
                  </a:r>
                  <a:r>
                    <a:rPr lang="en-US" sz="800" b="1" dirty="0" err="1"/>
                    <a:t>Fargate</a:t>
                  </a:r>
                  <a:endParaRPr lang="en-US" sz="800" b="1" dirty="0"/>
                </a:p>
              </p:txBody>
            </p: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421D299-FA8F-4F84-A7E3-7FAEB68A7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01" y="3252086"/>
                <a:ext cx="540572" cy="30483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2D83755-CEEF-4969-90D9-54DA52B15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0929" y="3256493"/>
                <a:ext cx="540572" cy="304833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8DD85F5-8C5D-4A94-9C89-57A0717CB5B5}"/>
              </a:ext>
            </a:extLst>
          </p:cNvPr>
          <p:cNvGrpSpPr/>
          <p:nvPr/>
        </p:nvGrpSpPr>
        <p:grpSpPr>
          <a:xfrm>
            <a:off x="8074846" y="1929401"/>
            <a:ext cx="943550" cy="2166461"/>
            <a:chOff x="7962353" y="1801696"/>
            <a:chExt cx="943550" cy="216646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B75285A-510C-4F6A-81E6-468BA203CC0B}"/>
                </a:ext>
              </a:extLst>
            </p:cNvPr>
            <p:cNvGrpSpPr/>
            <p:nvPr/>
          </p:nvGrpSpPr>
          <p:grpSpPr>
            <a:xfrm>
              <a:off x="7962353" y="1801696"/>
              <a:ext cx="943550" cy="805093"/>
              <a:chOff x="344931" y="710759"/>
              <a:chExt cx="943550" cy="805093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A0424E2-E4AB-4F3D-8435-1E16DEC70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044" y="710759"/>
                <a:ext cx="525324" cy="596313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D980DB-4D50-4D5B-B206-4973E7A62AB1}"/>
                  </a:ext>
                </a:extLst>
              </p:cNvPr>
              <p:cNvSpPr txBox="1"/>
              <p:nvPr/>
            </p:nvSpPr>
            <p:spPr>
              <a:xfrm>
                <a:off x="344931" y="1360404"/>
                <a:ext cx="943550" cy="155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900" b="1" dirty="0"/>
                  <a:t>Amazon </a:t>
                </a:r>
                <a:r>
                  <a:rPr lang="en-US" sz="900" b="1" dirty="0" err="1"/>
                  <a:t>CloudWatch</a:t>
                </a:r>
                <a:endParaRPr lang="en-US" sz="900" b="1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D34067E-13DF-41DC-997C-907D039DD99C}"/>
                </a:ext>
              </a:extLst>
            </p:cNvPr>
            <p:cNvGrpSpPr/>
            <p:nvPr/>
          </p:nvGrpSpPr>
          <p:grpSpPr>
            <a:xfrm>
              <a:off x="8083127" y="3011899"/>
              <a:ext cx="718982" cy="956258"/>
              <a:chOff x="647283" y="2417781"/>
              <a:chExt cx="718982" cy="95625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41AFC45-D14A-4F9D-8A8F-A96BAA7066EF}"/>
                  </a:ext>
                </a:extLst>
              </p:cNvPr>
              <p:cNvSpPr txBox="1"/>
              <p:nvPr/>
            </p:nvSpPr>
            <p:spPr>
              <a:xfrm>
                <a:off x="647283" y="3099719"/>
                <a:ext cx="718982" cy="274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/>
                  <a:t>event-based task scaling</a:t>
                </a:r>
                <a:endParaRPr lang="en-US" sz="1400" b="1" dirty="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9D06C08-4DFF-4A2A-BA41-654C9335A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03" y="2417781"/>
                <a:ext cx="402697" cy="556399"/>
              </a:xfrm>
              <a:prstGeom prst="rect">
                <a:avLst/>
              </a:prstGeom>
            </p:spPr>
          </p:pic>
        </p:grpSp>
      </p:grpSp>
      <p:sp>
        <p:nvSpPr>
          <p:cNvPr id="75" name="Title 1">
            <a:extLst>
              <a:ext uri="{FF2B5EF4-FFF2-40B4-BE49-F238E27FC236}">
                <a16:creationId xmlns:a16="http://schemas.microsoft.com/office/drawing/2014/main" id="{978A4E31-3570-4858-BEFC-F8452586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144718"/>
            <a:ext cx="8229600" cy="1008000"/>
          </a:xfrm>
        </p:spPr>
        <p:txBody>
          <a:bodyPr/>
          <a:lstStyle/>
          <a:p>
            <a:r>
              <a:rPr lang="en-GB" dirty="0"/>
              <a:t>Demo scope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3D9E5DCB-ABAE-4D87-A6CF-0E33F7687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143" y="1338312"/>
            <a:ext cx="2620277" cy="187558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Infra as Code (Terraform)</a:t>
            </a:r>
          </a:p>
          <a:p>
            <a:pPr marL="0" indent="0">
              <a:buNone/>
            </a:pPr>
            <a:r>
              <a:rPr lang="en-US" sz="1400" dirty="0"/>
              <a:t>AWS:</a:t>
            </a:r>
          </a:p>
          <a:p>
            <a:pPr marL="457200" lvl="1" indent="0">
              <a:buNone/>
            </a:pPr>
            <a:r>
              <a:rPr lang="en-US" sz="1050" dirty="0"/>
              <a:t>VPC, Subnets, Security Groups</a:t>
            </a:r>
          </a:p>
          <a:p>
            <a:pPr marL="457200" lvl="1" indent="0">
              <a:buNone/>
            </a:pPr>
            <a:r>
              <a:rPr lang="en-US" sz="1050" dirty="0"/>
              <a:t>ECS </a:t>
            </a:r>
            <a:r>
              <a:rPr lang="en-US" sz="1050" dirty="0" err="1"/>
              <a:t>Fargate</a:t>
            </a:r>
            <a:r>
              <a:rPr lang="en-US" sz="1050" dirty="0"/>
              <a:t> cluster</a:t>
            </a:r>
          </a:p>
          <a:p>
            <a:pPr marL="457200" lvl="1" indent="0">
              <a:buNone/>
            </a:pPr>
            <a:r>
              <a:rPr lang="en-US" sz="1050" dirty="0"/>
              <a:t>Application </a:t>
            </a:r>
            <a:r>
              <a:rPr lang="en-US" sz="1050" dirty="0" err="1"/>
              <a:t>LoadBalancer</a:t>
            </a:r>
            <a:endParaRPr lang="en-US" sz="1050" dirty="0"/>
          </a:p>
          <a:p>
            <a:pPr marL="457200" lvl="1" indent="0">
              <a:buNone/>
            </a:pPr>
            <a:r>
              <a:rPr lang="en-US" sz="1050" dirty="0"/>
              <a:t>ECS task(s) + autoscaling</a:t>
            </a:r>
          </a:p>
          <a:p>
            <a:pPr marL="457200" lvl="1" indent="0">
              <a:buNone/>
            </a:pPr>
            <a:r>
              <a:rPr lang="en-US" sz="1050" dirty="0"/>
              <a:t>Route53 DNS records</a:t>
            </a:r>
          </a:p>
          <a:p>
            <a:pPr marL="457200" lvl="1" indent="0">
              <a:buNone/>
            </a:pPr>
            <a:r>
              <a:rPr lang="en-US" sz="1050" dirty="0"/>
              <a:t>CloudWatch Dashboards/Alarms</a:t>
            </a:r>
          </a:p>
          <a:p>
            <a:pPr marL="0" indent="0">
              <a:buNone/>
            </a:pPr>
            <a:r>
              <a:rPr lang="en-US" sz="1400" dirty="0"/>
              <a:t>On-demand environment</a:t>
            </a:r>
          </a:p>
          <a:p>
            <a:pPr lvl="1"/>
            <a:endParaRPr lang="en-US" sz="1100" dirty="0"/>
          </a:p>
          <a:p>
            <a:pPr lvl="1"/>
            <a:endParaRPr lang="en-US" sz="12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DB6261-5950-4E32-A503-1C81E9BC47B0}"/>
              </a:ext>
            </a:extLst>
          </p:cNvPr>
          <p:cNvSpPr/>
          <p:nvPr/>
        </p:nvSpPr>
        <p:spPr bwMode="auto">
          <a:xfrm>
            <a:off x="399888" y="3633650"/>
            <a:ext cx="2191927" cy="69359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rPr>
              <a:t>Terraform code available in: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Arial" charset="0"/>
              </a:rPr>
              <a:t>https://github.com/georgpet/ecs_fargate_demo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Customer story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396000" y="1548762"/>
            <a:ext cx="3109200" cy="2363743"/>
          </a:xfrm>
        </p:spPr>
        <p:txBody>
          <a:bodyPr/>
          <a:lstStyle/>
          <a:p>
            <a:r>
              <a:rPr lang="en-GB" sz="2000" dirty="0"/>
              <a:t>Nordic Telecom Operator</a:t>
            </a:r>
          </a:p>
          <a:p>
            <a:endParaRPr lang="en-GB" sz="2000" dirty="0"/>
          </a:p>
          <a:p>
            <a:r>
              <a:rPr lang="en-GB" sz="2000" dirty="0"/>
              <a:t>Application Development &amp; Management services</a:t>
            </a:r>
          </a:p>
        </p:txBody>
      </p:sp>
    </p:spTree>
    <p:extLst>
      <p:ext uri="{BB962C8B-B14F-4D97-AF65-F5344CB8AC3E}">
        <p14:creationId xmlns:p14="http://schemas.microsoft.com/office/powerpoint/2010/main" val="2332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DB044C8-F632-422D-A93F-7C8960FA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21" y="716369"/>
            <a:ext cx="6395214" cy="4427131"/>
          </a:xfrm>
          <a:prstGeom prst="rect">
            <a:avLst/>
          </a:prstGeom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60146" y="106844"/>
            <a:ext cx="8643470" cy="6095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Business support system diagram</a:t>
            </a:r>
            <a:endParaRPr sz="33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54755" y="665076"/>
            <a:ext cx="6782844" cy="1028086"/>
            <a:chOff x="2868460" y="964500"/>
            <a:chExt cx="9043792" cy="1215029"/>
          </a:xfrm>
        </p:grpSpPr>
        <p:sp>
          <p:nvSpPr>
            <p:cNvPr id="2" name="Rounded Rectangle 1"/>
            <p:cNvSpPr/>
            <p:nvPr/>
          </p:nvSpPr>
          <p:spPr>
            <a:xfrm>
              <a:off x="2868460" y="964500"/>
              <a:ext cx="6739003" cy="121502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983244" y="1292260"/>
              <a:ext cx="192900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Channels</a:t>
              </a:r>
            </a:p>
            <a:p>
              <a:endParaRPr lang="en-US" sz="75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34481" y="1791028"/>
            <a:ext cx="7566114" cy="1560553"/>
            <a:chOff x="1755731" y="2507289"/>
            <a:chExt cx="10088152" cy="1989555"/>
          </a:xfrm>
        </p:grpSpPr>
        <p:sp>
          <p:nvSpPr>
            <p:cNvPr id="7" name="Rounded Rectangle 6"/>
            <p:cNvSpPr/>
            <p:nvPr/>
          </p:nvSpPr>
          <p:spPr>
            <a:xfrm>
              <a:off x="1755731" y="2507289"/>
              <a:ext cx="8227513" cy="1989555"/>
            </a:xfrm>
            <a:prstGeom prst="roundRect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14875" y="3169729"/>
              <a:ext cx="1929008" cy="647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Order </a:t>
              </a:r>
              <a:r>
                <a:rPr lang="en-US" sz="1350" dirty="0" err="1">
                  <a:solidFill>
                    <a:schemeClr val="accent1">
                      <a:lumMod val="75000"/>
                    </a:schemeClr>
                  </a:solidFill>
                </a:rPr>
                <a:t>mngmt</a:t>
              </a:r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. &amp;</a:t>
              </a:r>
            </a:p>
            <a:p>
              <a:pPr algn="ctr"/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Integrations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51109" y="3377137"/>
            <a:ext cx="3286490" cy="1094475"/>
            <a:chOff x="2868460" y="964500"/>
            <a:chExt cx="10982437" cy="1215029"/>
          </a:xfrm>
        </p:grpSpPr>
        <p:sp>
          <p:nvSpPr>
            <p:cNvPr id="13" name="Rounded Rectangle 12"/>
            <p:cNvSpPr/>
            <p:nvPr/>
          </p:nvSpPr>
          <p:spPr>
            <a:xfrm>
              <a:off x="2868460" y="964500"/>
              <a:ext cx="6739003" cy="121502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83243" y="1292260"/>
              <a:ext cx="3867654" cy="69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External </a:t>
              </a:r>
            </a:p>
            <a:p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systems</a:t>
              </a:r>
            </a:p>
            <a:p>
              <a:endParaRPr lang="en-US" sz="75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36240" y="3377137"/>
            <a:ext cx="2252311" cy="1740808"/>
            <a:chOff x="2868460" y="964500"/>
            <a:chExt cx="6739003" cy="1230478"/>
          </a:xfrm>
        </p:grpSpPr>
        <p:sp>
          <p:nvSpPr>
            <p:cNvPr id="16" name="Rounded Rectangle 15"/>
            <p:cNvSpPr/>
            <p:nvPr/>
          </p:nvSpPr>
          <p:spPr>
            <a:xfrm>
              <a:off x="2868460" y="964500"/>
              <a:ext cx="6739003" cy="121502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14443" y="1982867"/>
              <a:ext cx="3867654" cy="21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accent1">
                      <a:lumMod val="75000"/>
                    </a:schemeClr>
                  </a:solidFill>
                </a:rPr>
                <a:t>Billing</a:t>
              </a:r>
              <a:endParaRPr lang="en-US" sz="750" dirty="0"/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A68E9CB-B400-4D86-85FC-CFDEC3B26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fld id="{A64C6DFF-E41B-45F1-BCF4-A2C1CDE37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4EA2-21A2-3049-BF1E-A9BE80F1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90000"/>
              </a:lnSpc>
              <a:spcBef>
                <a:spcPts val="500"/>
              </a:spcBef>
            </a:pPr>
            <a:r>
              <a:rPr lang="en-GB" sz="3200" dirty="0"/>
              <a:t>Integration layer cloudification</a:t>
            </a:r>
            <a:br>
              <a:rPr lang="en-GB" sz="2000" dirty="0"/>
            </a:br>
            <a:r>
              <a:rPr lang="en-GB" sz="1800" dirty="0">
                <a:solidFill>
                  <a:srgbClr val="62B3E5"/>
                </a:solidFill>
              </a:rPr>
              <a:t>Tieto is responsible for moving order management and orchestration components to AWS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0505F-3FC4-3F42-8F1D-6A33AA7A5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7F086-B894-4397-83C6-EE4F97F8892C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FE761-3475-5747-9543-CF2243426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45" y="1223054"/>
            <a:ext cx="3034602" cy="1861790"/>
          </a:xfrm>
          <a:solidFill>
            <a:schemeClr val="bg2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65A0"/>
                </a:solidFill>
                <a:cs typeface="Arial" charset="0"/>
              </a:rPr>
              <a:t>Moving from </a:t>
            </a:r>
            <a:r>
              <a:rPr lang="en-US" sz="1400" b="1" dirty="0" err="1">
                <a:solidFill>
                  <a:srgbClr val="0065A0"/>
                </a:solidFill>
                <a:cs typeface="Arial" charset="0"/>
              </a:rPr>
              <a:t>on-premise</a:t>
            </a:r>
            <a:r>
              <a:rPr lang="en-US" sz="1400" b="1" dirty="0">
                <a:solidFill>
                  <a:srgbClr val="0065A0"/>
                </a:solidFill>
                <a:cs typeface="Arial" charset="0"/>
              </a:rPr>
              <a:t> infrastructure to AWS involves: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40+ service components</a:t>
            </a:r>
          </a:p>
          <a:p>
            <a:pPr lvl="1"/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1400+ JVM instances</a:t>
            </a:r>
          </a:p>
          <a:p>
            <a:pPr lvl="1"/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~10 Oracle databases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10+ channels connected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10+ external services and sources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5+ core backend systems</a:t>
            </a:r>
            <a:endParaRPr lang="en-US" sz="1200" kern="1200" dirty="0">
              <a:solidFill>
                <a:srgbClr val="7F7F7F">
                  <a:lumMod val="75000"/>
                </a:srgbClr>
              </a:solidFill>
              <a:cs typeface="Arial" charset="0"/>
            </a:endParaRPr>
          </a:p>
          <a:p>
            <a:endParaRPr lang="en-US" sz="1200" kern="1200" dirty="0">
              <a:solidFill>
                <a:srgbClr val="7F7F7F">
                  <a:lumMod val="75000"/>
                </a:srgbClr>
              </a:solidFill>
              <a:cs typeface="Arial" charset="0"/>
            </a:endParaRPr>
          </a:p>
          <a:p>
            <a:pPr lvl="1"/>
            <a:endParaRPr lang="en-US" sz="900" kern="1200" dirty="0">
              <a:solidFill>
                <a:srgbClr val="7F7F7F">
                  <a:lumMod val="75000"/>
                </a:srgbClr>
              </a:solidFill>
              <a:cs typeface="Arial" charset="0"/>
            </a:endParaRPr>
          </a:p>
          <a:p>
            <a:endParaRPr lang="en-US" sz="1200" kern="1200" dirty="0">
              <a:solidFill>
                <a:srgbClr val="7F7F7F">
                  <a:lumMod val="75000"/>
                </a:srgbClr>
              </a:solidFill>
              <a:cs typeface="Arial" charset="0"/>
            </a:endParaRPr>
          </a:p>
          <a:p>
            <a:pPr marL="0" indent="0">
              <a:buNone/>
            </a:pPr>
            <a:endParaRPr lang="en-US" sz="1050" b="1" dirty="0">
              <a:solidFill>
                <a:srgbClr val="0065A0"/>
              </a:solidFill>
              <a:cs typeface="Arial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C5B539-EEA6-6547-9D6D-586B6EDE444C}"/>
              </a:ext>
            </a:extLst>
          </p:cNvPr>
          <p:cNvSpPr txBox="1">
            <a:spLocks/>
          </p:cNvSpPr>
          <p:nvPr/>
        </p:nvSpPr>
        <p:spPr bwMode="auto">
          <a:xfrm>
            <a:off x="393700" y="1223054"/>
            <a:ext cx="5197298" cy="1861790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2400" kern="0" spc="0" baseline="0">
                <a:solidFill>
                  <a:srgbClr val="7B7B7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2000" kern="0" spc="0" baseline="0">
                <a:solidFill>
                  <a:srgbClr val="7B7B7B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1800" kern="0" spc="0" baseline="0">
                <a:solidFill>
                  <a:srgbClr val="7B7B7B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1800" kern="0" spc="0" baseline="0">
                <a:solidFill>
                  <a:srgbClr val="7B7B7B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1800" kern="0" spc="0" baseline="0">
                <a:solidFill>
                  <a:srgbClr val="7B7B7B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b="1" dirty="0" err="1">
                <a:solidFill>
                  <a:srgbClr val="0065A0"/>
                </a:solidFill>
                <a:cs typeface="Arial" charset="0"/>
              </a:rPr>
              <a:t>Tieto</a:t>
            </a:r>
            <a:r>
              <a:rPr lang="en-US" sz="1400" b="1" dirty="0">
                <a:solidFill>
                  <a:srgbClr val="0065A0"/>
                </a:solidFill>
                <a:cs typeface="Arial" charset="0"/>
              </a:rPr>
              <a:t> has been performing migration of integration layer to AWS:</a:t>
            </a:r>
          </a:p>
          <a:p>
            <a:r>
              <a:rPr lang="en-GB" sz="1000" dirty="0"/>
              <a:t>Analysis and mapping </a:t>
            </a:r>
            <a:r>
              <a:rPr lang="en-GB" sz="1000" dirty="0" err="1"/>
              <a:t>on-premise</a:t>
            </a:r>
            <a:r>
              <a:rPr lang="en-GB" sz="1000" dirty="0"/>
              <a:t> architecture to Amazon AWS building blocks</a:t>
            </a:r>
          </a:p>
          <a:p>
            <a:r>
              <a:rPr lang="en-GB" sz="1000" dirty="0"/>
              <a:t>Planning, design, migration and testing of order management service components </a:t>
            </a:r>
            <a:r>
              <a:rPr lang="en-US" sz="1000" dirty="0"/>
              <a:t>to cloud environment</a:t>
            </a:r>
            <a:endParaRPr lang="en-GB" sz="1000" dirty="0"/>
          </a:p>
          <a:p>
            <a:r>
              <a:rPr lang="en-GB" sz="1000" dirty="0"/>
              <a:t>Implementation of infrastructure as Code using Terraform</a:t>
            </a:r>
          </a:p>
          <a:p>
            <a:r>
              <a:rPr lang="en-GB" sz="1000" dirty="0"/>
              <a:t>Enhancing continuous delivery practices by creating cloud deployment pipeline, </a:t>
            </a:r>
            <a:r>
              <a:rPr lang="en-US" sz="1000" dirty="0"/>
              <a:t>Docker containerization</a:t>
            </a:r>
            <a:r>
              <a:rPr lang="en-GB" sz="1000" dirty="0"/>
              <a:t> and automation</a:t>
            </a:r>
            <a:endParaRPr lang="en-US" sz="900" kern="1200" dirty="0">
              <a:solidFill>
                <a:srgbClr val="7F7F7F">
                  <a:lumMod val="75000"/>
                </a:srgbClr>
              </a:solidFill>
              <a:cs typeface="Arial" charset="0"/>
            </a:endParaRPr>
          </a:p>
          <a:p>
            <a:pPr marL="0" indent="0">
              <a:buNone/>
            </a:pPr>
            <a:endParaRPr lang="en-US" sz="1200" kern="1200" dirty="0">
              <a:solidFill>
                <a:srgbClr val="7F7F7F">
                  <a:lumMod val="75000"/>
                </a:srgbClr>
              </a:solidFill>
              <a:cs typeface="Arial" charset="0"/>
            </a:endParaRPr>
          </a:p>
          <a:p>
            <a:pPr marL="0" indent="0">
              <a:buFontTx/>
              <a:buNone/>
            </a:pPr>
            <a:endParaRPr lang="en-US" sz="1050" b="1" dirty="0">
              <a:solidFill>
                <a:srgbClr val="0065A0"/>
              </a:solidFill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C3557F-E2AF-3740-9C54-734D7713FD23}"/>
              </a:ext>
            </a:extLst>
          </p:cNvPr>
          <p:cNvSpPr txBox="1">
            <a:spLocks/>
          </p:cNvSpPr>
          <p:nvPr/>
        </p:nvSpPr>
        <p:spPr bwMode="auto">
          <a:xfrm>
            <a:off x="393700" y="3268757"/>
            <a:ext cx="8468947" cy="1112324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2400" kern="0" spc="0" baseline="0">
                <a:solidFill>
                  <a:srgbClr val="7B7B7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2000" kern="0" spc="0" baseline="0">
                <a:solidFill>
                  <a:srgbClr val="7B7B7B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1800" kern="0" spc="0" baseline="0">
                <a:solidFill>
                  <a:srgbClr val="7B7B7B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1800" kern="0" spc="0" baseline="0">
                <a:solidFill>
                  <a:srgbClr val="7B7B7B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har char="•"/>
              <a:defRPr sz="1800" kern="0" spc="0" baseline="0">
                <a:solidFill>
                  <a:srgbClr val="7B7B7B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b="1" dirty="0">
                <a:solidFill>
                  <a:srgbClr val="0065A0"/>
                </a:solidFill>
                <a:cs typeface="Arial" charset="0"/>
              </a:rPr>
              <a:t>Customer benefits: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Increased scalability, reliability and availability of service components in testing, staging and production environments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Better productivity of DevOps teams by automated deployments to cloud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Full history of infrastructure evolvement with faster rollbacks reducing downtimes in maintenance and operations</a:t>
            </a:r>
          </a:p>
          <a:p>
            <a:r>
              <a:rPr lang="en-US" sz="1000" kern="1200" dirty="0">
                <a:solidFill>
                  <a:srgbClr val="7F7F7F">
                    <a:lumMod val="75000"/>
                  </a:srgbClr>
                </a:solidFill>
                <a:cs typeface="Arial" charset="0"/>
              </a:rPr>
              <a:t>Reducing maintenance operational cost and removing manual configuration tasks with automated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8754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99120" y="1094381"/>
            <a:ext cx="3775229" cy="3467891"/>
            <a:chOff x="4062362" y="457208"/>
            <a:chExt cx="4187741" cy="4202546"/>
          </a:xfrm>
        </p:grpSpPr>
        <p:sp>
          <p:nvSpPr>
            <p:cNvPr id="195" name="CustomShape 12"/>
            <p:cNvSpPr/>
            <p:nvPr/>
          </p:nvSpPr>
          <p:spPr>
            <a:xfrm>
              <a:off x="4062362" y="457208"/>
              <a:ext cx="4187741" cy="4202546"/>
            </a:xfrm>
            <a:prstGeom prst="roundRect">
              <a:avLst>
                <a:gd name="adj" fmla="val 9818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cs-CZ" dirty="0"/>
            </a:p>
          </p:txBody>
        </p:sp>
        <p:sp>
          <p:nvSpPr>
            <p:cNvPr id="196" name="CustomShape 13"/>
            <p:cNvSpPr/>
            <p:nvPr/>
          </p:nvSpPr>
          <p:spPr>
            <a:xfrm>
              <a:off x="4062362" y="4102347"/>
              <a:ext cx="919080" cy="3949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000" b="1" spc="-1" dirty="0">
                  <a:solidFill>
                    <a:srgbClr val="474746"/>
                  </a:solidFill>
                  <a:uFill>
                    <a:solidFill>
                      <a:srgbClr val="FFFFFF"/>
                    </a:solidFill>
                  </a:uFill>
                  <a:ea typeface="DejaVu Sans"/>
                </a:rPr>
                <a:t>EU (Ireland)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260896" y="504753"/>
              <a:ext cx="1817742" cy="1634931"/>
              <a:chOff x="4260896" y="504753"/>
              <a:chExt cx="1817742" cy="1634931"/>
            </a:xfrm>
          </p:grpSpPr>
          <p:sp>
            <p:nvSpPr>
              <p:cNvPr id="96" name="CustomShape 8"/>
              <p:cNvSpPr/>
              <p:nvPr/>
            </p:nvSpPr>
            <p:spPr>
              <a:xfrm>
                <a:off x="4578258" y="530373"/>
                <a:ext cx="1388160" cy="242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spc="-1" dirty="0">
                    <a:solidFill>
                      <a:srgbClr val="474746"/>
                    </a:solidFill>
                    <a:uFill>
                      <a:solidFill>
                        <a:srgbClr val="FFFFFF"/>
                      </a:solidFill>
                    </a:uFill>
                    <a:latin typeface="Verdana"/>
                    <a:ea typeface="Verdana"/>
                  </a:rPr>
                  <a:t>App. Services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4260896" y="504753"/>
                <a:ext cx="1817742" cy="1634931"/>
                <a:chOff x="4566280" y="479095"/>
                <a:chExt cx="1817742" cy="1634931"/>
              </a:xfrm>
            </p:grpSpPr>
            <p:sp>
              <p:nvSpPr>
                <p:cNvPr id="187" name="CustomShape 7"/>
                <p:cNvSpPr/>
                <p:nvPr/>
              </p:nvSpPr>
              <p:spPr>
                <a:xfrm>
                  <a:off x="4605555" y="732245"/>
                  <a:ext cx="1778467" cy="1381781"/>
                </a:xfrm>
                <a:prstGeom prst="roundRect">
                  <a:avLst>
                    <a:gd name="adj" fmla="val 13531"/>
                  </a:avLst>
                </a:prstGeom>
                <a:noFill/>
                <a:ln w="19050">
                  <a:solidFill>
                    <a:srgbClr val="FFC000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pic>
              <p:nvPicPr>
                <p:cNvPr id="188" name="Picture 232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4566280" y="479095"/>
                  <a:ext cx="504789" cy="4777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8" name="Rectangle 97"/>
                <p:cNvSpPr/>
                <p:nvPr/>
              </p:nvSpPr>
              <p:spPr bwMode="auto">
                <a:xfrm>
                  <a:off x="4850136" y="871255"/>
                  <a:ext cx="1336444" cy="77845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ALB, ECS, Route53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900" dirty="0">
                    <a:solidFill>
                      <a:srgbClr val="FFFFFF"/>
                    </a:solidFill>
                    <a:latin typeface="Arial" charset="0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App. components deployed to ECS</a:t>
                  </a:r>
                  <a:endParaRPr kumimoji="0" lang="en-US" sz="90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4850136" y="1682168"/>
                  <a:ext cx="1336444" cy="37115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Database service</a:t>
                  </a:r>
                  <a:b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</a:b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RDS</a:t>
                  </a: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6267974" y="558464"/>
              <a:ext cx="1778467" cy="1609311"/>
              <a:chOff x="4300171" y="530373"/>
              <a:chExt cx="1778467" cy="1609311"/>
            </a:xfrm>
          </p:grpSpPr>
          <p:sp>
            <p:nvSpPr>
              <p:cNvPr id="108" name="CustomShape 8"/>
              <p:cNvSpPr/>
              <p:nvPr/>
            </p:nvSpPr>
            <p:spPr>
              <a:xfrm>
                <a:off x="4578258" y="530373"/>
                <a:ext cx="1388160" cy="242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spc="-1" dirty="0">
                    <a:solidFill>
                      <a:srgbClr val="474746"/>
                    </a:solidFill>
                    <a:uFill>
                      <a:solidFill>
                        <a:srgbClr val="FFFFFF"/>
                      </a:solidFill>
                    </a:uFill>
                    <a:latin typeface="Verdana"/>
                    <a:ea typeface="Verdana"/>
                  </a:rPr>
                  <a:t>Other Products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4300171" y="757903"/>
                <a:ext cx="1778467" cy="1381781"/>
                <a:chOff x="4605555" y="732245"/>
                <a:chExt cx="1778467" cy="1381781"/>
              </a:xfrm>
            </p:grpSpPr>
            <p:sp>
              <p:nvSpPr>
                <p:cNvPr id="110" name="CustomShape 7"/>
                <p:cNvSpPr/>
                <p:nvPr/>
              </p:nvSpPr>
              <p:spPr>
                <a:xfrm>
                  <a:off x="4605555" y="732245"/>
                  <a:ext cx="1778467" cy="1381781"/>
                </a:xfrm>
                <a:prstGeom prst="roundRect">
                  <a:avLst>
                    <a:gd name="adj" fmla="val 13531"/>
                  </a:avLst>
                </a:prstGeom>
                <a:noFill/>
                <a:ln w="19050">
                  <a:solidFill>
                    <a:srgbClr val="FFC000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112" name="Rectangle 111"/>
                <p:cNvSpPr/>
                <p:nvPr/>
              </p:nvSpPr>
              <p:spPr bwMode="auto">
                <a:xfrm>
                  <a:off x="4817849" y="1522303"/>
                  <a:ext cx="1353876" cy="43103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Application server (EC2)</a:t>
                  </a: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 bwMode="auto">
                <a:xfrm>
                  <a:off x="4817849" y="899236"/>
                  <a:ext cx="1353877" cy="52886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Database service</a:t>
                  </a:r>
                  <a:b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</a:b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RDS</a:t>
                  </a: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4853027" y="2961804"/>
              <a:ext cx="2084611" cy="1460489"/>
              <a:chOff x="4167379" y="989479"/>
              <a:chExt cx="1895215" cy="1505801"/>
            </a:xfrm>
          </p:grpSpPr>
          <p:sp>
            <p:nvSpPr>
              <p:cNvPr id="115" name="CustomShape 8"/>
              <p:cNvSpPr/>
              <p:nvPr/>
            </p:nvSpPr>
            <p:spPr>
              <a:xfrm>
                <a:off x="4479281" y="1382363"/>
                <a:ext cx="1388160" cy="242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spc="-1" dirty="0">
                    <a:solidFill>
                      <a:srgbClr val="474746"/>
                    </a:solidFill>
                    <a:uFill>
                      <a:solidFill>
                        <a:srgbClr val="FFFFFF"/>
                      </a:solidFill>
                    </a:uFill>
                    <a:latin typeface="Verdana"/>
                    <a:ea typeface="Verdana"/>
                  </a:rPr>
                  <a:t>direct-connect-</a:t>
                </a:r>
                <a:r>
                  <a:rPr lang="en-US" sz="1000" spc="-1" dirty="0" err="1">
                    <a:solidFill>
                      <a:srgbClr val="474746"/>
                    </a:solidFill>
                    <a:uFill>
                      <a:solidFill>
                        <a:srgbClr val="FFFFFF"/>
                      </a:solidFill>
                    </a:uFill>
                    <a:latin typeface="Verdana"/>
                    <a:ea typeface="Verdana"/>
                  </a:rPr>
                  <a:t>vpc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167379" y="989479"/>
                <a:ext cx="1895215" cy="1505801"/>
                <a:chOff x="4472763" y="963821"/>
                <a:chExt cx="1895215" cy="1505801"/>
              </a:xfrm>
            </p:grpSpPr>
            <p:sp>
              <p:nvSpPr>
                <p:cNvPr id="117" name="CustomShape 7"/>
                <p:cNvSpPr/>
                <p:nvPr/>
              </p:nvSpPr>
              <p:spPr>
                <a:xfrm>
                  <a:off x="4589511" y="1087841"/>
                  <a:ext cx="1778467" cy="1381781"/>
                </a:xfrm>
                <a:prstGeom prst="roundRect">
                  <a:avLst>
                    <a:gd name="adj" fmla="val 13531"/>
                  </a:avLst>
                </a:prstGeom>
                <a:noFill/>
                <a:ln w="19050">
                  <a:solidFill>
                    <a:srgbClr val="FFC000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pic>
              <p:nvPicPr>
                <p:cNvPr id="118" name="Picture 232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4472763" y="963821"/>
                  <a:ext cx="477720" cy="4777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20" name="Rectangle 119"/>
                <p:cNvSpPr/>
                <p:nvPr/>
              </p:nvSpPr>
              <p:spPr bwMode="auto">
                <a:xfrm>
                  <a:off x="4804533" y="1746904"/>
                  <a:ext cx="1353877" cy="52886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900" dirty="0" err="1">
                      <a:solidFill>
                        <a:srgbClr val="FFFFFF"/>
                      </a:solidFill>
                      <a:latin typeface="Arial" charset="0"/>
                    </a:rPr>
                    <a:t>HaProxy</a:t>
                  </a:r>
                  <a:b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</a:br>
                  <a:r>
                    <a:rPr lang="en-US" sz="900" dirty="0">
                      <a:solidFill>
                        <a:srgbClr val="FFFFFF"/>
                      </a:solidFill>
                      <a:latin typeface="Arial" charset="0"/>
                    </a:rPr>
                    <a:t>(reverse proxy)</a:t>
                  </a: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123" name="CustomShape 8"/>
            <p:cNvSpPr/>
            <p:nvPr/>
          </p:nvSpPr>
          <p:spPr>
            <a:xfrm>
              <a:off x="5431031" y="2241469"/>
              <a:ext cx="1526884" cy="235338"/>
            </a:xfrm>
            <a:prstGeom prst="rect">
              <a:avLst/>
            </a:prstGeom>
            <a:solidFill>
              <a:schemeClr val="bg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000" spc="-1" dirty="0">
                  <a:solidFill>
                    <a:srgbClr val="474746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peering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24" name="CustomShape 12"/>
          <p:cNvSpPr/>
          <p:nvPr/>
        </p:nvSpPr>
        <p:spPr>
          <a:xfrm>
            <a:off x="408665" y="1089536"/>
            <a:ext cx="3799305" cy="3462073"/>
          </a:xfrm>
          <a:prstGeom prst="roundRect">
            <a:avLst>
              <a:gd name="adj" fmla="val 9818"/>
            </a:avLst>
          </a:prstGeom>
          <a:solidFill>
            <a:schemeClr val="bg1">
              <a:alpha val="24000"/>
            </a:schemeClr>
          </a:solidFill>
          <a:ln>
            <a:solidFill>
              <a:srgbClr val="B381D9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cs-CZ" dirty="0"/>
          </a:p>
        </p:txBody>
      </p:sp>
      <p:sp>
        <p:nvSpPr>
          <p:cNvPr id="126" name="Rectangle 125"/>
          <p:cNvSpPr/>
          <p:nvPr/>
        </p:nvSpPr>
        <p:spPr bwMode="auto">
          <a:xfrm>
            <a:off x="1503898" y="3352317"/>
            <a:ext cx="933416" cy="43278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Load Balancer</a:t>
            </a:r>
            <a:br>
              <a:rPr lang="en-US" sz="900" dirty="0">
                <a:solidFill>
                  <a:srgbClr val="FFFFFF"/>
                </a:solidFill>
                <a:latin typeface="Arial" charset="0"/>
              </a:rPr>
            </a:br>
            <a:r>
              <a:rPr lang="en-US" sz="900" dirty="0">
                <a:solidFill>
                  <a:srgbClr val="FFFFFF"/>
                </a:solidFill>
                <a:latin typeface="Arial" charset="0"/>
              </a:rPr>
              <a:t>(F5)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7" name="Left-Right Arrow 6"/>
          <p:cNvSpPr/>
          <p:nvPr/>
        </p:nvSpPr>
        <p:spPr bwMode="auto">
          <a:xfrm>
            <a:off x="3902354" y="3317323"/>
            <a:ext cx="1941710" cy="502768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  <a:latin typeface="Arial" charset="0"/>
              </a:rPr>
              <a:t>Direct Connect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42" name="Straight Arrow Connector 141"/>
          <p:cNvCxnSpPr>
            <a:cxnSpLocks/>
            <a:stCxn id="126" idx="3"/>
            <a:endCxn id="90" idx="1"/>
          </p:cNvCxnSpPr>
          <p:nvPr/>
        </p:nvCxnSpPr>
        <p:spPr bwMode="auto">
          <a:xfrm>
            <a:off x="2437314" y="3568708"/>
            <a:ext cx="219053" cy="4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72C9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/>
          <p:cNvCxnSpPr>
            <a:cxnSpLocks/>
            <a:endCxn id="7" idx="3"/>
          </p:cNvCxnSpPr>
          <p:nvPr/>
        </p:nvCxnSpPr>
        <p:spPr bwMode="auto">
          <a:xfrm>
            <a:off x="3577166" y="3568707"/>
            <a:ext cx="3251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72C9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cxnSpLocks/>
          </p:cNvCxnSpPr>
          <p:nvPr/>
        </p:nvCxnSpPr>
        <p:spPr bwMode="auto">
          <a:xfrm flipH="1" flipV="1">
            <a:off x="2257764" y="2359196"/>
            <a:ext cx="3778" cy="5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72C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40383" y="754230"/>
            <a:ext cx="4646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On premise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353083" y="752713"/>
            <a:ext cx="277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AWS</a:t>
            </a:r>
          </a:p>
        </p:txBody>
      </p:sp>
      <p:cxnSp>
        <p:nvCxnSpPr>
          <p:cNvPr id="12" name="Elbow Connector 11"/>
          <p:cNvCxnSpPr>
            <a:cxnSpLocks/>
            <a:endCxn id="126" idx="1"/>
          </p:cNvCxnSpPr>
          <p:nvPr/>
        </p:nvCxnSpPr>
        <p:spPr bwMode="auto">
          <a:xfrm rot="16200000" flipH="1">
            <a:off x="715073" y="2779883"/>
            <a:ext cx="1165102" cy="4125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/>
          <p:cNvCxnSpPr>
            <a:cxnSpLocks/>
            <a:endCxn id="112" idx="1"/>
          </p:cNvCxnSpPr>
          <p:nvPr/>
        </p:nvCxnSpPr>
        <p:spPr bwMode="auto">
          <a:xfrm rot="5400000" flipH="1" flipV="1">
            <a:off x="6479805" y="2654321"/>
            <a:ext cx="1157886" cy="24020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5146312" y="1195566"/>
            <a:ext cx="1718182" cy="1535134"/>
            <a:chOff x="5203880" y="557166"/>
            <a:chExt cx="1936734" cy="189074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5203880" y="557166"/>
              <a:ext cx="1936734" cy="1689762"/>
            </a:xfrm>
            <a:prstGeom prst="roundRect">
              <a:avLst/>
            </a:prstGeom>
            <a:noFill/>
            <a:ln w="952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51602" y="2201509"/>
              <a:ext cx="1309227" cy="2463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Dedicated AWS account</a:t>
              </a:r>
            </a:p>
          </p:txBody>
        </p:sp>
      </p:grpSp>
      <p:sp>
        <p:nvSpPr>
          <p:cNvPr id="65" name="Rounded Rectangle 64"/>
          <p:cNvSpPr/>
          <p:nvPr/>
        </p:nvSpPr>
        <p:spPr bwMode="auto">
          <a:xfrm>
            <a:off x="6912982" y="1203110"/>
            <a:ext cx="1726591" cy="1364411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5677428" y="3144313"/>
            <a:ext cx="2052684" cy="1412141"/>
            <a:chOff x="5041141" y="545055"/>
            <a:chExt cx="1936734" cy="1917421"/>
          </a:xfrm>
        </p:grpSpPr>
        <p:sp>
          <p:nvSpPr>
            <p:cNvPr id="71" name="Rounded Rectangle 70"/>
            <p:cNvSpPr/>
            <p:nvPr/>
          </p:nvSpPr>
          <p:spPr bwMode="auto">
            <a:xfrm>
              <a:off x="5041141" y="545055"/>
              <a:ext cx="1936734" cy="1762750"/>
            </a:xfrm>
            <a:prstGeom prst="roundRect">
              <a:avLst/>
            </a:prstGeom>
            <a:noFill/>
            <a:ln w="9525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49134" y="2262422"/>
              <a:ext cx="1194178" cy="200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Dedicated AWS account</a:t>
              </a:r>
            </a:p>
          </p:txBody>
        </p:sp>
      </p:grpSp>
      <p:sp>
        <p:nvSpPr>
          <p:cNvPr id="31" name="Flowchart: Magnetic Disk 30"/>
          <p:cNvSpPr/>
          <p:nvPr/>
        </p:nvSpPr>
        <p:spPr bwMode="auto">
          <a:xfrm>
            <a:off x="2328427" y="2452603"/>
            <a:ext cx="438838" cy="599167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DB</a:t>
            </a:r>
          </a:p>
        </p:txBody>
      </p:sp>
      <p:cxnSp>
        <p:nvCxnSpPr>
          <p:cNvPr id="68" name="Straight Arrow Connector 67"/>
          <p:cNvCxnSpPr>
            <a:cxnSpLocks/>
            <a:stCxn id="80" idx="2"/>
          </p:cNvCxnSpPr>
          <p:nvPr/>
        </p:nvCxnSpPr>
        <p:spPr bwMode="auto">
          <a:xfrm>
            <a:off x="2531737" y="1859549"/>
            <a:ext cx="8205" cy="592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>
            <a:cxnSpLocks/>
            <a:stCxn id="133" idx="2"/>
            <a:endCxn id="83" idx="1"/>
          </p:cNvCxnSpPr>
          <p:nvPr/>
        </p:nvCxnSpPr>
        <p:spPr bwMode="auto">
          <a:xfrm flipH="1">
            <a:off x="3247000" y="1598816"/>
            <a:ext cx="1" cy="849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7" name="Picture 232">
            <a:extLst>
              <a:ext uri="{FF2B5EF4-FFF2-40B4-BE49-F238E27FC236}">
                <a16:creationId xmlns:a16="http://schemas.microsoft.com/office/drawing/2014/main" id="{DE1CAE7B-4254-DA46-9046-145571A9E96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933803" y="1157875"/>
            <a:ext cx="455065" cy="394209"/>
          </a:xfrm>
          <a:prstGeom prst="rect">
            <a:avLst/>
          </a:prstGeom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B566F14-65F2-014D-8023-703FA5E0FE93}"/>
              </a:ext>
            </a:extLst>
          </p:cNvPr>
          <p:cNvSpPr txBox="1"/>
          <p:nvPr/>
        </p:nvSpPr>
        <p:spPr>
          <a:xfrm>
            <a:off x="7178851" y="2548152"/>
            <a:ext cx="116148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Dedicated AWS account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ED7CEC2-1B47-FC4E-9A9A-C022CED48C1E}"/>
              </a:ext>
            </a:extLst>
          </p:cNvPr>
          <p:cNvCxnSpPr>
            <a:cxnSpLocks/>
            <a:endCxn id="98" idx="3"/>
          </p:cNvCxnSpPr>
          <p:nvPr/>
        </p:nvCxnSpPr>
        <p:spPr bwMode="auto">
          <a:xfrm rot="16200000" flipV="1">
            <a:off x="5913206" y="2503993"/>
            <a:ext cx="1573908" cy="12273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CF502E12-0422-654C-9342-1FA75A58207B}"/>
              </a:ext>
            </a:extLst>
          </p:cNvPr>
          <p:cNvSpPr/>
          <p:nvPr/>
        </p:nvSpPr>
        <p:spPr bwMode="auto">
          <a:xfrm>
            <a:off x="664451" y="2041897"/>
            <a:ext cx="839447" cy="34648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Component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4A29EA-B793-2144-A942-7C0DCF2845AF}"/>
              </a:ext>
            </a:extLst>
          </p:cNvPr>
          <p:cNvSpPr/>
          <p:nvPr/>
        </p:nvSpPr>
        <p:spPr bwMode="auto">
          <a:xfrm>
            <a:off x="1371271" y="1763541"/>
            <a:ext cx="839447" cy="34648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Component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D9D8A1F-DA99-C844-B2DA-01BB706872D2}"/>
              </a:ext>
            </a:extLst>
          </p:cNvPr>
          <p:cNvSpPr/>
          <p:nvPr/>
        </p:nvSpPr>
        <p:spPr bwMode="auto">
          <a:xfrm>
            <a:off x="2112013" y="1513062"/>
            <a:ext cx="839447" cy="34648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Component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2827277" y="1252329"/>
            <a:ext cx="839447" cy="346487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Component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83" name="Flowchart: Magnetic Disk 30">
            <a:extLst>
              <a:ext uri="{FF2B5EF4-FFF2-40B4-BE49-F238E27FC236}">
                <a16:creationId xmlns:a16="http://schemas.microsoft.com/office/drawing/2014/main" id="{726DEEB8-EE9D-894C-AF41-AA05845BDCAA}"/>
              </a:ext>
            </a:extLst>
          </p:cNvPr>
          <p:cNvSpPr/>
          <p:nvPr/>
        </p:nvSpPr>
        <p:spPr bwMode="auto">
          <a:xfrm>
            <a:off x="3027581" y="2448623"/>
            <a:ext cx="438838" cy="599167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DB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7B6759A-8BBC-C14A-B18D-7AC647FE7A05}"/>
              </a:ext>
            </a:extLst>
          </p:cNvPr>
          <p:cNvSpPr/>
          <p:nvPr/>
        </p:nvSpPr>
        <p:spPr bwMode="auto">
          <a:xfrm>
            <a:off x="2656367" y="3357189"/>
            <a:ext cx="933416" cy="43278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rgbClr val="B381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>
                <a:solidFill>
                  <a:srgbClr val="FFFFFF"/>
                </a:solidFill>
                <a:latin typeface="Arial" charset="0"/>
              </a:rPr>
              <a:t>Firewall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3F8DCD-8EF4-7A43-84BF-068603721E57}"/>
              </a:ext>
            </a:extLst>
          </p:cNvPr>
          <p:cNvSpPr/>
          <p:nvPr/>
        </p:nvSpPr>
        <p:spPr bwMode="auto">
          <a:xfrm>
            <a:off x="2220273" y="2301244"/>
            <a:ext cx="143193" cy="14415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6517FA98-B7C7-9E4D-BFC1-7CA3BD499099}"/>
              </a:ext>
            </a:extLst>
          </p:cNvPr>
          <p:cNvSpPr txBox="1">
            <a:spLocks/>
          </p:cNvSpPr>
          <p:nvPr/>
        </p:nvSpPr>
        <p:spPr>
          <a:xfrm>
            <a:off x="345833" y="118269"/>
            <a:ext cx="8244916" cy="93808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 kern="0" spc="0" baseline="0">
                <a:solidFill>
                  <a:srgbClr val="0065A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High Level Architecture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C0C4F0-770C-B64E-B7DD-F961EA6D1C49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6742" y="2110028"/>
            <a:ext cx="6183" cy="12422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72C9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A481AB-0608-4AF0-9C88-A28D827E654F}"/>
              </a:ext>
            </a:extLst>
          </p:cNvPr>
          <p:cNvCxnSpPr>
            <a:cxnSpLocks/>
          </p:cNvCxnSpPr>
          <p:nvPr/>
        </p:nvCxnSpPr>
        <p:spPr bwMode="auto">
          <a:xfrm>
            <a:off x="4012019" y="4004930"/>
            <a:ext cx="181564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triangle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640C58-6FB1-429B-8637-92E082439FE3}"/>
              </a:ext>
            </a:extLst>
          </p:cNvPr>
          <p:cNvSpPr txBox="1"/>
          <p:nvPr/>
        </p:nvSpPr>
        <p:spPr>
          <a:xfrm>
            <a:off x="4296946" y="3988248"/>
            <a:ext cx="776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VPN</a:t>
            </a:r>
          </a:p>
          <a:p>
            <a:pPr algn="ctr"/>
            <a:r>
              <a:rPr lang="en-US" sz="1200" dirty="0"/>
              <a:t>(backup)</a:t>
            </a:r>
          </a:p>
        </p:txBody>
      </p:sp>
      <p:sp>
        <p:nvSpPr>
          <p:cNvPr id="59" name="Slide Number Placeholder 4">
            <a:extLst>
              <a:ext uri="{FF2B5EF4-FFF2-40B4-BE49-F238E27FC236}">
                <a16:creationId xmlns:a16="http://schemas.microsoft.com/office/drawing/2014/main" id="{D041524D-8E36-4F16-858E-C5A1296D7DD6}"/>
              </a:ext>
            </a:extLst>
          </p:cNvPr>
          <p:cNvSpPr txBox="1">
            <a:spLocks/>
          </p:cNvSpPr>
          <p:nvPr/>
        </p:nvSpPr>
        <p:spPr>
          <a:xfrm>
            <a:off x="393700" y="4826000"/>
            <a:ext cx="355600" cy="152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A7D3E7-75AE-4B3E-975E-32FA5B1916F1}" type="slidenum">
              <a:rPr lang="en-US" sz="1100" b="1" smtClean="0">
                <a:solidFill>
                  <a:srgbClr val="62B3E5"/>
                </a:solidFill>
                <a:latin typeface="Arial"/>
              </a:rPr>
              <a:pPr>
                <a:defRPr/>
              </a:pPr>
              <a:t>18</a:t>
            </a:fld>
            <a:endParaRPr lang="en-US" sz="1100" b="1">
              <a:solidFill>
                <a:srgbClr val="62B3E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661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99B3-729E-4AEA-BC31-5D33905AE2FA}"/>
              </a:ext>
            </a:extLst>
          </p:cNvPr>
          <p:cNvSpPr txBox="1">
            <a:spLocks/>
          </p:cNvSpPr>
          <p:nvPr/>
        </p:nvSpPr>
        <p:spPr>
          <a:xfrm>
            <a:off x="244667" y="98252"/>
            <a:ext cx="8244916" cy="93808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 kern="0" spc="0" baseline="0">
                <a:solidFill>
                  <a:srgbClr val="0065A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Everything as a Code</a:t>
            </a:r>
          </a:p>
          <a:p>
            <a:r>
              <a:rPr lang="en-GB" sz="1600" dirty="0">
                <a:solidFill>
                  <a:srgbClr val="62B3E5"/>
                </a:solidFill>
              </a:rPr>
              <a:t>Applying standard SW code development lifecycle process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43C0C-1142-43F8-BB35-0AAA62E90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3" y="1511640"/>
            <a:ext cx="1768308" cy="1469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C4994-DD75-4BD8-A110-50D88394CE91}"/>
              </a:ext>
            </a:extLst>
          </p:cNvPr>
          <p:cNvSpPr txBox="1"/>
          <p:nvPr/>
        </p:nvSpPr>
        <p:spPr>
          <a:xfrm>
            <a:off x="244667" y="3296092"/>
            <a:ext cx="216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to master triggers CI/CD</a:t>
            </a:r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73CD6A40-60F9-4F3D-85BD-7479A3D28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52" y="2814084"/>
            <a:ext cx="1212249" cy="1677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AAC4-25DD-4BFF-844C-CE231934C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43" y="1432003"/>
            <a:ext cx="2340869" cy="8046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7D1BC6-6772-4B00-814A-270ACB47DB87}"/>
              </a:ext>
            </a:extLst>
          </p:cNvPr>
          <p:cNvGrpSpPr/>
          <p:nvPr/>
        </p:nvGrpSpPr>
        <p:grpSpPr>
          <a:xfrm>
            <a:off x="6145447" y="718712"/>
            <a:ext cx="2340870" cy="1853038"/>
            <a:chOff x="4062361" y="457209"/>
            <a:chExt cx="2732284" cy="2367465"/>
          </a:xfrm>
        </p:grpSpPr>
        <p:sp>
          <p:nvSpPr>
            <p:cNvPr id="13" name="CustomShape 12">
              <a:extLst>
                <a:ext uri="{FF2B5EF4-FFF2-40B4-BE49-F238E27FC236}">
                  <a16:creationId xmlns:a16="http://schemas.microsoft.com/office/drawing/2014/main" id="{F5574C01-037E-4210-B12C-8E1D98020283}"/>
                </a:ext>
              </a:extLst>
            </p:cNvPr>
            <p:cNvSpPr/>
            <p:nvPr/>
          </p:nvSpPr>
          <p:spPr>
            <a:xfrm>
              <a:off x="4062361" y="457209"/>
              <a:ext cx="2732284" cy="2367465"/>
            </a:xfrm>
            <a:prstGeom prst="roundRect">
              <a:avLst>
                <a:gd name="adj" fmla="val 9818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cs-CZ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84DB92-A839-43D6-99AC-FB9AD650B19A}"/>
                </a:ext>
              </a:extLst>
            </p:cNvPr>
            <p:cNvGrpSpPr/>
            <p:nvPr/>
          </p:nvGrpSpPr>
          <p:grpSpPr>
            <a:xfrm>
              <a:off x="4143834" y="504753"/>
              <a:ext cx="1388160" cy="868210"/>
              <a:chOff x="4143834" y="504753"/>
              <a:chExt cx="1388160" cy="868210"/>
            </a:xfrm>
          </p:grpSpPr>
          <p:sp>
            <p:nvSpPr>
              <p:cNvPr id="29" name="CustomShape 8">
                <a:extLst>
                  <a:ext uri="{FF2B5EF4-FFF2-40B4-BE49-F238E27FC236}">
                    <a16:creationId xmlns:a16="http://schemas.microsoft.com/office/drawing/2014/main" id="{497F29A0-A4FE-481C-80C5-44718F19A48E}"/>
                  </a:ext>
                </a:extLst>
              </p:cNvPr>
              <p:cNvSpPr/>
              <p:nvPr/>
            </p:nvSpPr>
            <p:spPr>
              <a:xfrm>
                <a:off x="4143834" y="943095"/>
                <a:ext cx="1388160" cy="242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 dirty="0">
                    <a:solidFill>
                      <a:srgbClr val="474746"/>
                    </a:solidFill>
                    <a:uFill>
                      <a:solidFill>
                        <a:srgbClr val="FFFFFF"/>
                      </a:solidFill>
                    </a:uFill>
                    <a:latin typeface="Verdana"/>
                    <a:ea typeface="Verdana"/>
                  </a:rPr>
                  <a:t>Dev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8F2D9BE-9130-47B1-89AF-369B682C6FBF}"/>
                  </a:ext>
                </a:extLst>
              </p:cNvPr>
              <p:cNvGrpSpPr/>
              <p:nvPr/>
            </p:nvGrpSpPr>
            <p:grpSpPr>
              <a:xfrm>
                <a:off x="4260896" y="504753"/>
                <a:ext cx="1114763" cy="868210"/>
                <a:chOff x="4566280" y="479095"/>
                <a:chExt cx="1114763" cy="868210"/>
              </a:xfrm>
            </p:grpSpPr>
            <p:sp>
              <p:nvSpPr>
                <p:cNvPr id="31" name="CustomShape 7">
                  <a:extLst>
                    <a:ext uri="{FF2B5EF4-FFF2-40B4-BE49-F238E27FC236}">
                      <a16:creationId xmlns:a16="http://schemas.microsoft.com/office/drawing/2014/main" id="{5555D05D-A230-4553-BEA8-509ECE2654B5}"/>
                    </a:ext>
                  </a:extLst>
                </p:cNvPr>
                <p:cNvSpPr/>
                <p:nvPr/>
              </p:nvSpPr>
              <p:spPr>
                <a:xfrm>
                  <a:off x="4605555" y="732246"/>
                  <a:ext cx="1075488" cy="615059"/>
                </a:xfrm>
                <a:prstGeom prst="roundRect">
                  <a:avLst>
                    <a:gd name="adj" fmla="val 13531"/>
                  </a:avLst>
                </a:prstGeom>
                <a:noFill/>
                <a:ln w="19050">
                  <a:solidFill>
                    <a:srgbClr val="FFC000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pic>
              <p:nvPicPr>
                <p:cNvPr id="32" name="Picture 232">
                  <a:extLst>
                    <a:ext uri="{FF2B5EF4-FFF2-40B4-BE49-F238E27FC236}">
                      <a16:creationId xmlns:a16="http://schemas.microsoft.com/office/drawing/2014/main" id="{3F3A10CA-5C3E-413E-81A5-E94ACC46E31B}"/>
                    </a:ext>
                  </a:extLst>
                </p:cNvPr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4566280" y="479095"/>
                  <a:ext cx="504789" cy="4777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</p:grpSp>
      <p:sp>
        <p:nvSpPr>
          <p:cNvPr id="35" name="CustomShape 8">
            <a:extLst>
              <a:ext uri="{FF2B5EF4-FFF2-40B4-BE49-F238E27FC236}">
                <a16:creationId xmlns:a16="http://schemas.microsoft.com/office/drawing/2014/main" id="{616341A7-5B66-4999-A7DF-FB1AD12437D8}"/>
              </a:ext>
            </a:extLst>
          </p:cNvPr>
          <p:cNvSpPr/>
          <p:nvPr/>
        </p:nvSpPr>
        <p:spPr>
          <a:xfrm>
            <a:off x="7310372" y="1581598"/>
            <a:ext cx="1251420" cy="200224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spc="-1" dirty="0">
                <a:solidFill>
                  <a:srgbClr val="474746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Stage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8">
            <a:extLst>
              <a:ext uri="{FF2B5EF4-FFF2-40B4-BE49-F238E27FC236}">
                <a16:creationId xmlns:a16="http://schemas.microsoft.com/office/drawing/2014/main" id="{B3BE06A4-701A-4D36-8CBD-E67D91A9C0F3}"/>
              </a:ext>
            </a:extLst>
          </p:cNvPr>
          <p:cNvSpPr/>
          <p:nvPr/>
        </p:nvSpPr>
        <p:spPr>
          <a:xfrm>
            <a:off x="6230522" y="2141638"/>
            <a:ext cx="1251420" cy="200224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spc="-1" dirty="0">
                <a:solidFill>
                  <a:srgbClr val="474746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Prod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1723AE-DC4A-45BE-AADA-40E6EFD5AEDC}"/>
              </a:ext>
            </a:extLst>
          </p:cNvPr>
          <p:cNvCxnSpPr>
            <a:stCxn id="4" idx="3"/>
            <a:endCxn id="11" idx="1"/>
          </p:cNvCxnSpPr>
          <p:nvPr/>
        </p:nvCxnSpPr>
        <p:spPr bwMode="auto">
          <a:xfrm flipV="1">
            <a:off x="2303721" y="1834340"/>
            <a:ext cx="967322" cy="4122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749B4D-84C3-48BC-9F33-BDD869F63851}"/>
              </a:ext>
            </a:extLst>
          </p:cNvPr>
          <p:cNvCxnSpPr>
            <a:stCxn id="4" idx="3"/>
            <a:endCxn id="7" idx="1"/>
          </p:cNvCxnSpPr>
          <p:nvPr/>
        </p:nvCxnSpPr>
        <p:spPr bwMode="auto">
          <a:xfrm>
            <a:off x="2303721" y="2246593"/>
            <a:ext cx="1531631" cy="1406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A8405F-2247-4AE4-9455-83DE9C45BE46}"/>
              </a:ext>
            </a:extLst>
          </p:cNvPr>
          <p:cNvCxnSpPr>
            <a:stCxn id="11" idx="3"/>
            <a:endCxn id="31" idx="1"/>
          </p:cNvCxnSpPr>
          <p:nvPr/>
        </p:nvCxnSpPr>
        <p:spPr bwMode="auto">
          <a:xfrm flipV="1">
            <a:off x="5611912" y="1194775"/>
            <a:ext cx="737278" cy="63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A92B6E-ABFD-44A9-8473-6397B7EE2E02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5611912" y="1670265"/>
            <a:ext cx="1839397" cy="164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96AC94-9757-40D3-8898-6BC2AFB612CA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5611912" y="1834340"/>
            <a:ext cx="759547" cy="408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D8F88C1-ED0A-4C0D-B11E-3F9EFCC32159}"/>
              </a:ext>
            </a:extLst>
          </p:cNvPr>
          <p:cNvSpPr txBox="1"/>
          <p:nvPr/>
        </p:nvSpPr>
        <p:spPr>
          <a:xfrm>
            <a:off x="7766731" y="738393"/>
            <a:ext cx="8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9A741"/>
                </a:solidFill>
              </a:rPr>
              <a:t>AWS</a:t>
            </a:r>
          </a:p>
        </p:txBody>
      </p:sp>
      <p:sp>
        <p:nvSpPr>
          <p:cNvPr id="62" name="CustomShape 7">
            <a:extLst>
              <a:ext uri="{FF2B5EF4-FFF2-40B4-BE49-F238E27FC236}">
                <a16:creationId xmlns:a16="http://schemas.microsoft.com/office/drawing/2014/main" id="{02F567AF-16F5-40DD-AD4B-96A118E5F4F9}"/>
              </a:ext>
            </a:extLst>
          </p:cNvPr>
          <p:cNvSpPr/>
          <p:nvPr/>
        </p:nvSpPr>
        <p:spPr>
          <a:xfrm>
            <a:off x="6388952" y="2003281"/>
            <a:ext cx="921419" cy="481412"/>
          </a:xfrm>
          <a:prstGeom prst="roundRect">
            <a:avLst>
              <a:gd name="adj" fmla="val 13531"/>
            </a:avLst>
          </a:prstGeom>
          <a:noFill/>
          <a:ln w="19050">
            <a:solidFill>
              <a:srgbClr val="FFC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7">
            <a:extLst>
              <a:ext uri="{FF2B5EF4-FFF2-40B4-BE49-F238E27FC236}">
                <a16:creationId xmlns:a16="http://schemas.microsoft.com/office/drawing/2014/main" id="{00DD4774-49C1-48F5-A690-23A595736FCF}"/>
              </a:ext>
            </a:extLst>
          </p:cNvPr>
          <p:cNvSpPr/>
          <p:nvPr/>
        </p:nvSpPr>
        <p:spPr>
          <a:xfrm>
            <a:off x="7462664" y="1432671"/>
            <a:ext cx="921419" cy="481412"/>
          </a:xfrm>
          <a:prstGeom prst="roundRect">
            <a:avLst>
              <a:gd name="adj" fmla="val 13531"/>
            </a:avLst>
          </a:prstGeom>
          <a:noFill/>
          <a:ln w="19050">
            <a:solidFill>
              <a:srgbClr val="FFC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Picture 232">
            <a:extLst>
              <a:ext uri="{FF2B5EF4-FFF2-40B4-BE49-F238E27FC236}">
                <a16:creationId xmlns:a16="http://schemas.microsoft.com/office/drawing/2014/main" id="{01948AAB-5883-4EA3-B262-173F196FE93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415903" y="1219883"/>
            <a:ext cx="455065" cy="394209"/>
          </a:xfrm>
          <a:prstGeom prst="rect">
            <a:avLst/>
          </a:prstGeom>
          <a:ln>
            <a:noFill/>
          </a:ln>
        </p:spPr>
      </p:pic>
      <p:pic>
        <p:nvPicPr>
          <p:cNvPr id="40" name="Picture 232">
            <a:extLst>
              <a:ext uri="{FF2B5EF4-FFF2-40B4-BE49-F238E27FC236}">
                <a16:creationId xmlns:a16="http://schemas.microsoft.com/office/drawing/2014/main" id="{2C84E2E7-5DF9-46FB-AF1E-64E061F0345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336053" y="1779923"/>
            <a:ext cx="455065" cy="394209"/>
          </a:xfrm>
          <a:prstGeom prst="rect">
            <a:avLst/>
          </a:prstGeom>
          <a:ln>
            <a:noFill/>
          </a:ln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AE109D7D-3C37-45D2-8AC0-C472874E294A}"/>
              </a:ext>
            </a:extLst>
          </p:cNvPr>
          <p:cNvGrpSpPr/>
          <p:nvPr/>
        </p:nvGrpSpPr>
        <p:grpSpPr>
          <a:xfrm>
            <a:off x="6145447" y="2710107"/>
            <a:ext cx="2340870" cy="1853038"/>
            <a:chOff x="4062361" y="457209"/>
            <a:chExt cx="2732284" cy="2367465"/>
          </a:xfrm>
        </p:grpSpPr>
        <p:sp>
          <p:nvSpPr>
            <p:cNvPr id="65" name="CustomShape 12">
              <a:extLst>
                <a:ext uri="{FF2B5EF4-FFF2-40B4-BE49-F238E27FC236}">
                  <a16:creationId xmlns:a16="http://schemas.microsoft.com/office/drawing/2014/main" id="{36607428-B98C-49CF-8E9B-90086EF6139F}"/>
                </a:ext>
              </a:extLst>
            </p:cNvPr>
            <p:cNvSpPr/>
            <p:nvPr/>
          </p:nvSpPr>
          <p:spPr>
            <a:xfrm>
              <a:off x="4062361" y="457209"/>
              <a:ext cx="2732284" cy="2367465"/>
            </a:xfrm>
            <a:prstGeom prst="roundRect">
              <a:avLst>
                <a:gd name="adj" fmla="val 9818"/>
              </a:avLst>
            </a:prstGeom>
            <a:ln>
              <a:solidFill>
                <a:srgbClr val="B381D9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cs-CZ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5B5D93A-7C08-4523-AA84-751E6B1E1AEF}"/>
                </a:ext>
              </a:extLst>
            </p:cNvPr>
            <p:cNvGrpSpPr/>
            <p:nvPr/>
          </p:nvGrpSpPr>
          <p:grpSpPr>
            <a:xfrm>
              <a:off x="4143834" y="757904"/>
              <a:ext cx="1388160" cy="615059"/>
              <a:chOff x="4143834" y="757904"/>
              <a:chExt cx="1388160" cy="615059"/>
            </a:xfrm>
          </p:grpSpPr>
          <p:sp>
            <p:nvSpPr>
              <p:cNvPr id="67" name="CustomShape 8">
                <a:extLst>
                  <a:ext uri="{FF2B5EF4-FFF2-40B4-BE49-F238E27FC236}">
                    <a16:creationId xmlns:a16="http://schemas.microsoft.com/office/drawing/2014/main" id="{2D546086-290D-4835-BF87-55BBF4D120C8}"/>
                  </a:ext>
                </a:extLst>
              </p:cNvPr>
              <p:cNvSpPr/>
              <p:nvPr/>
            </p:nvSpPr>
            <p:spPr>
              <a:xfrm>
                <a:off x="4143834" y="943095"/>
                <a:ext cx="1388160" cy="242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spc="-1" dirty="0">
                    <a:solidFill>
                      <a:srgbClr val="474746"/>
                    </a:solidFill>
                    <a:uFill>
                      <a:solidFill>
                        <a:srgbClr val="FFFFFF"/>
                      </a:solidFill>
                    </a:uFill>
                    <a:latin typeface="Verdana"/>
                    <a:ea typeface="Verdana"/>
                  </a:rPr>
                  <a:t>System Test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69" name="CustomShape 7">
                <a:extLst>
                  <a:ext uri="{FF2B5EF4-FFF2-40B4-BE49-F238E27FC236}">
                    <a16:creationId xmlns:a16="http://schemas.microsoft.com/office/drawing/2014/main" id="{577D8D2E-6789-4BC4-90BA-FE09E5F9265B}"/>
                  </a:ext>
                </a:extLst>
              </p:cNvPr>
              <p:cNvSpPr/>
              <p:nvPr/>
            </p:nvSpPr>
            <p:spPr>
              <a:xfrm>
                <a:off x="4300171" y="757904"/>
                <a:ext cx="1075488" cy="615059"/>
              </a:xfrm>
              <a:prstGeom prst="roundRect">
                <a:avLst>
                  <a:gd name="adj" fmla="val 13531"/>
                </a:avLst>
              </a:prstGeom>
              <a:noFill/>
              <a:ln w="19050">
                <a:solidFill>
                  <a:srgbClr val="B381D9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</p:grpSp>
      </p:grpSp>
      <p:sp>
        <p:nvSpPr>
          <p:cNvPr id="71" name="CustomShape 7">
            <a:extLst>
              <a:ext uri="{FF2B5EF4-FFF2-40B4-BE49-F238E27FC236}">
                <a16:creationId xmlns:a16="http://schemas.microsoft.com/office/drawing/2014/main" id="{297B71C1-C1DA-4C51-BF46-E6E5A4F49430}"/>
              </a:ext>
            </a:extLst>
          </p:cNvPr>
          <p:cNvSpPr/>
          <p:nvPr/>
        </p:nvSpPr>
        <p:spPr>
          <a:xfrm>
            <a:off x="7423853" y="3491114"/>
            <a:ext cx="921419" cy="481413"/>
          </a:xfrm>
          <a:prstGeom prst="roundRect">
            <a:avLst>
              <a:gd name="adj" fmla="val 13531"/>
            </a:avLst>
          </a:prstGeom>
          <a:noFill/>
          <a:ln w="19050">
            <a:solidFill>
              <a:srgbClr val="B381D9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7">
            <a:extLst>
              <a:ext uri="{FF2B5EF4-FFF2-40B4-BE49-F238E27FC236}">
                <a16:creationId xmlns:a16="http://schemas.microsoft.com/office/drawing/2014/main" id="{1FE80B92-07F4-47C0-AFDC-8B1E35FECA0E}"/>
              </a:ext>
            </a:extLst>
          </p:cNvPr>
          <p:cNvSpPr/>
          <p:nvPr/>
        </p:nvSpPr>
        <p:spPr>
          <a:xfrm>
            <a:off x="6349190" y="3978715"/>
            <a:ext cx="921419" cy="481413"/>
          </a:xfrm>
          <a:prstGeom prst="roundRect">
            <a:avLst>
              <a:gd name="adj" fmla="val 13531"/>
            </a:avLst>
          </a:prstGeom>
          <a:noFill/>
          <a:ln w="19050">
            <a:solidFill>
              <a:srgbClr val="B381D9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8">
            <a:extLst>
              <a:ext uri="{FF2B5EF4-FFF2-40B4-BE49-F238E27FC236}">
                <a16:creationId xmlns:a16="http://schemas.microsoft.com/office/drawing/2014/main" id="{A848C2F9-236C-4BA5-BC63-6C0D42808F37}"/>
              </a:ext>
            </a:extLst>
          </p:cNvPr>
          <p:cNvSpPr/>
          <p:nvPr/>
        </p:nvSpPr>
        <p:spPr>
          <a:xfrm>
            <a:off x="7289912" y="3636626"/>
            <a:ext cx="1189299" cy="18991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474746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8">
            <a:extLst>
              <a:ext uri="{FF2B5EF4-FFF2-40B4-BE49-F238E27FC236}">
                <a16:creationId xmlns:a16="http://schemas.microsoft.com/office/drawing/2014/main" id="{971C87E6-3508-4A93-8884-1B161BB9E9A1}"/>
              </a:ext>
            </a:extLst>
          </p:cNvPr>
          <p:cNvSpPr/>
          <p:nvPr/>
        </p:nvSpPr>
        <p:spPr>
          <a:xfrm>
            <a:off x="6153367" y="4100004"/>
            <a:ext cx="1189299" cy="18991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474746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Prod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08700BD-B071-461D-BA25-3AFF5AB9E984}"/>
              </a:ext>
            </a:extLst>
          </p:cNvPr>
          <p:cNvCxnSpPr>
            <a:stCxn id="7" idx="3"/>
            <a:endCxn id="69" idx="1"/>
          </p:cNvCxnSpPr>
          <p:nvPr/>
        </p:nvCxnSpPr>
        <p:spPr bwMode="auto">
          <a:xfrm flipV="1">
            <a:off x="5047601" y="3186171"/>
            <a:ext cx="1301589" cy="466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9CA892C-C0E2-4A96-9E43-15194FBB7C91}"/>
              </a:ext>
            </a:extLst>
          </p:cNvPr>
          <p:cNvCxnSpPr>
            <a:stCxn id="7" idx="3"/>
            <a:endCxn id="71" idx="1"/>
          </p:cNvCxnSpPr>
          <p:nvPr/>
        </p:nvCxnSpPr>
        <p:spPr bwMode="auto">
          <a:xfrm>
            <a:off x="5047601" y="3652829"/>
            <a:ext cx="2376252" cy="789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A21FCE1-9CCB-4F84-874A-B1CF20822F96}"/>
              </a:ext>
            </a:extLst>
          </p:cNvPr>
          <p:cNvCxnSpPr>
            <a:stCxn id="7" idx="3"/>
            <a:endCxn id="72" idx="1"/>
          </p:cNvCxnSpPr>
          <p:nvPr/>
        </p:nvCxnSpPr>
        <p:spPr bwMode="auto">
          <a:xfrm>
            <a:off x="5047601" y="3652829"/>
            <a:ext cx="1301589" cy="5665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37506DC6-122A-49C3-B0FE-DE88398BB1EC}"/>
              </a:ext>
            </a:extLst>
          </p:cNvPr>
          <p:cNvSpPr txBox="1">
            <a:spLocks/>
          </p:cNvSpPr>
          <p:nvPr/>
        </p:nvSpPr>
        <p:spPr>
          <a:xfrm>
            <a:off x="357613" y="4804735"/>
            <a:ext cx="355600" cy="152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A7D3E7-75AE-4B3E-975E-32FA5B1916F1}" type="slidenum">
              <a:rPr lang="en-US" sz="1100" b="1" smtClean="0">
                <a:solidFill>
                  <a:srgbClr val="62B3E5"/>
                </a:solidFill>
                <a:latin typeface="Arial"/>
              </a:rPr>
              <a:pPr>
                <a:defRPr/>
              </a:pPr>
              <a:t>19</a:t>
            </a:fld>
            <a:endParaRPr lang="en-US" sz="1100" b="1">
              <a:solidFill>
                <a:srgbClr val="62B3E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372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About Tieto</a:t>
            </a:r>
          </a:p>
          <a:p>
            <a:r>
              <a:rPr lang="en-GB" dirty="0"/>
              <a:t>AWS value proposition</a:t>
            </a:r>
          </a:p>
          <a:p>
            <a:r>
              <a:rPr lang="en-GB" dirty="0"/>
              <a:t>Cloud migration strategies</a:t>
            </a:r>
          </a:p>
          <a:p>
            <a:r>
              <a:rPr lang="en-GB" dirty="0"/>
              <a:t>Customer story – real live experience</a:t>
            </a:r>
          </a:p>
          <a:p>
            <a:r>
              <a:rPr lang="en-GB" dirty="0"/>
              <a:t>AWS Elastic Container Service (+ demo)</a:t>
            </a:r>
          </a:p>
          <a:p>
            <a:r>
              <a:rPr lang="en-GB" dirty="0"/>
              <a:t>Lessons learnt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728BC-8542-482E-97AF-4FAB98C7B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B2D33-424B-4F02-86E7-E9692D3A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62"/>
            <a:ext cx="9144000" cy="330517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3FDA02F-97E8-42F8-BA32-9ED950884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169549"/>
              </p:ext>
            </p:extLst>
          </p:nvPr>
        </p:nvGraphicFramePr>
        <p:xfrm>
          <a:off x="1" y="1266825"/>
          <a:ext cx="9021600" cy="242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594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E703-4425-4B54-9E3B-31B3C48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71C3C-78E9-4840-9C15-C110204DB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999" y="1267199"/>
            <a:ext cx="7507535" cy="3106800"/>
          </a:xfrm>
        </p:spPr>
        <p:txBody>
          <a:bodyPr/>
          <a:lstStyle/>
          <a:p>
            <a:r>
              <a:rPr lang="en-US" dirty="0"/>
              <a:t>Have a support from the management and proper prioritization</a:t>
            </a:r>
          </a:p>
          <a:p>
            <a:r>
              <a:rPr lang="en-US" dirty="0"/>
              <a:t>Do it right from the beginning – e.g. account structure, automation</a:t>
            </a:r>
          </a:p>
          <a:p>
            <a:r>
              <a:rPr lang="en-US" dirty="0"/>
              <a:t>Invest into your teams knowledge </a:t>
            </a:r>
          </a:p>
          <a:p>
            <a:r>
              <a:rPr lang="en-US" dirty="0"/>
              <a:t>Have cost optimization as priority #1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F48E0-E283-4165-A4C5-CDB3D7377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755B-1799-4D2B-B7A9-2067638B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56FA-FAB5-476D-86F3-14D042BF3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781" y="1018350"/>
            <a:ext cx="7947014" cy="3106800"/>
          </a:xfrm>
        </p:spPr>
        <p:txBody>
          <a:bodyPr/>
          <a:lstStyle/>
          <a:p>
            <a:r>
              <a:rPr lang="en-US" sz="1800" dirty="0"/>
              <a:t>Migrate from ECS EC2 cluster to ECS </a:t>
            </a:r>
            <a:r>
              <a:rPr lang="en-US" sz="1800" dirty="0" err="1"/>
              <a:t>Fargate</a:t>
            </a:r>
            <a:endParaRPr lang="en-US" sz="1800" dirty="0"/>
          </a:p>
          <a:p>
            <a:r>
              <a:rPr lang="en-US" sz="1800" dirty="0"/>
              <a:t>Optimize AWS usage:</a:t>
            </a:r>
          </a:p>
          <a:p>
            <a:pPr lvl="1"/>
            <a:r>
              <a:rPr lang="en-US" sz="1400" dirty="0"/>
              <a:t>Container right sizing in terms of CPU &amp; Memory</a:t>
            </a:r>
          </a:p>
          <a:p>
            <a:pPr lvl="1"/>
            <a:r>
              <a:rPr lang="en-US" sz="1400" dirty="0"/>
              <a:t>Implement autoscaling on task level</a:t>
            </a:r>
          </a:p>
          <a:p>
            <a:pPr lvl="1"/>
            <a:r>
              <a:rPr lang="en-US" sz="1400" dirty="0"/>
              <a:t>Migrate from Oracle to </a:t>
            </a:r>
            <a:r>
              <a:rPr lang="en-US" sz="1400" dirty="0" err="1"/>
              <a:t>PosgreSQL</a:t>
            </a:r>
            <a:endParaRPr lang="en-US" sz="1400" dirty="0"/>
          </a:p>
          <a:p>
            <a:pPr lvl="1"/>
            <a:r>
              <a:rPr lang="en-US" sz="1400" dirty="0"/>
              <a:t>CloudWatch logs optimizations</a:t>
            </a:r>
          </a:p>
          <a:p>
            <a:r>
              <a:rPr lang="en-US" sz="1800" dirty="0"/>
              <a:t>OnDemand environment – e.g. test automation after every build</a:t>
            </a:r>
          </a:p>
          <a:p>
            <a:r>
              <a:rPr lang="en-US" sz="1800" dirty="0"/>
              <a:t>Redesign the solution to utilize additional AWS services, e.g.:</a:t>
            </a:r>
          </a:p>
          <a:p>
            <a:pPr lvl="1"/>
            <a:r>
              <a:rPr lang="en-US" sz="1400" dirty="0"/>
              <a:t>AWS Lambda</a:t>
            </a:r>
          </a:p>
          <a:p>
            <a:pPr lvl="1"/>
            <a:r>
              <a:rPr lang="en-US" sz="1400" dirty="0"/>
              <a:t>AWS Batch</a:t>
            </a:r>
          </a:p>
          <a:p>
            <a:pPr lvl="1"/>
            <a:r>
              <a:rPr lang="en-US" sz="1400" dirty="0"/>
              <a:t>S3</a:t>
            </a:r>
          </a:p>
          <a:p>
            <a:pPr lvl="1"/>
            <a:r>
              <a:rPr lang="en-US" sz="1400" dirty="0"/>
              <a:t>DynamoDB</a:t>
            </a:r>
          </a:p>
          <a:p>
            <a:pPr lvl="1"/>
            <a:r>
              <a:rPr lang="en-US" sz="1400" dirty="0"/>
              <a:t>AWS </a:t>
            </a:r>
            <a:r>
              <a:rPr lang="en-US" sz="1400" dirty="0" err="1"/>
              <a:t>ElastiCache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F6705-ECD2-4B61-807D-F3D62F1AA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C6DFF-E41B-45F1-BCF4-A2C1CDE37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ACTINFO">
            <a:extLst>
              <a:ext uri="{FF2B5EF4-FFF2-40B4-BE49-F238E27FC236}">
                <a16:creationId xmlns:a16="http://schemas.microsoft.com/office/drawing/2014/main" id="{ECBC09D5-B786-4764-B530-61B03480361A}"/>
              </a:ext>
            </a:extLst>
          </p:cNvPr>
          <p:cNvSpPr txBox="1"/>
          <p:nvPr/>
        </p:nvSpPr>
        <p:spPr>
          <a:xfrm>
            <a:off x="406400" y="4020403"/>
            <a:ext cx="1673535" cy="830997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Petros Georgiadis</a:t>
            </a:r>
          </a:p>
          <a:p>
            <a:endParaRPr lang="en-US" sz="10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AWS Architect / Developer</a:t>
            </a:r>
          </a:p>
          <a:p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Tieto 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/ Application Services</a:t>
            </a:r>
          </a:p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petros.georgiadis@tieto.com</a:t>
            </a:r>
          </a:p>
        </p:txBody>
      </p:sp>
    </p:spTree>
    <p:extLst>
      <p:ext uri="{BB962C8B-B14F-4D97-AF65-F5344CB8AC3E}">
        <p14:creationId xmlns:p14="http://schemas.microsoft.com/office/powerpoint/2010/main" val="314749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7D3E7-75AE-4B3E-975E-32FA5B1916F1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62B3E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62B3E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49" name="Group 2248"/>
          <p:cNvGrpSpPr/>
          <p:nvPr/>
        </p:nvGrpSpPr>
        <p:grpSpPr>
          <a:xfrm>
            <a:off x="333545" y="1451374"/>
            <a:ext cx="8476910" cy="2958364"/>
            <a:chOff x="611187" y="991013"/>
            <a:chExt cx="8118476" cy="2833275"/>
          </a:xfrm>
        </p:grpSpPr>
        <p:sp>
          <p:nvSpPr>
            <p:cNvPr id="2147" name="Rectangle 118"/>
            <p:cNvSpPr>
              <a:spLocks noChangeArrowheads="1"/>
            </p:cNvSpPr>
            <p:nvPr/>
          </p:nvSpPr>
          <p:spPr bwMode="auto">
            <a:xfrm>
              <a:off x="1220787" y="2339975"/>
              <a:ext cx="7369176" cy="146050"/>
            </a:xfrm>
            <a:prstGeom prst="rect">
              <a:avLst/>
            </a:prstGeom>
            <a:solidFill>
              <a:srgbClr val="65B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8" name="Line 119"/>
            <p:cNvSpPr>
              <a:spLocks noChangeShapeType="1"/>
            </p:cNvSpPr>
            <p:nvPr/>
          </p:nvSpPr>
          <p:spPr bwMode="auto">
            <a:xfrm flipV="1">
              <a:off x="1220787" y="996950"/>
              <a:ext cx="0" cy="1223962"/>
            </a:xfrm>
            <a:prstGeom prst="line">
              <a:avLst/>
            </a:prstGeom>
            <a:noFill/>
            <a:ln w="9525" cap="flat">
              <a:solidFill>
                <a:srgbClr val="005A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9" name="Line 120"/>
            <p:cNvSpPr>
              <a:spLocks noChangeShapeType="1"/>
            </p:cNvSpPr>
            <p:nvPr/>
          </p:nvSpPr>
          <p:spPr bwMode="auto">
            <a:xfrm flipV="1">
              <a:off x="2397125" y="996950"/>
              <a:ext cx="0" cy="1223962"/>
            </a:xfrm>
            <a:prstGeom prst="line">
              <a:avLst/>
            </a:prstGeom>
            <a:noFill/>
            <a:ln w="9525" cap="flat">
              <a:solidFill>
                <a:srgbClr val="005A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0" name="Freeform 121"/>
            <p:cNvSpPr>
              <a:spLocks/>
            </p:cNvSpPr>
            <p:nvPr/>
          </p:nvSpPr>
          <p:spPr bwMode="auto">
            <a:xfrm>
              <a:off x="1220787" y="2579688"/>
              <a:ext cx="0" cy="1222375"/>
            </a:xfrm>
            <a:custGeom>
              <a:avLst/>
              <a:gdLst>
                <a:gd name="T0" fmla="*/ 770 h 770"/>
                <a:gd name="T1" fmla="*/ 0 h 770"/>
                <a:gd name="T2" fmla="*/ 770 h 7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70">
                  <a:moveTo>
                    <a:pt x="0" y="770"/>
                  </a:moveTo>
                  <a:lnTo>
                    <a:pt x="0" y="0"/>
                  </a:lnTo>
                  <a:lnTo>
                    <a:pt x="0" y="770"/>
                  </a:lnTo>
                  <a:close/>
                </a:path>
              </a:pathLst>
            </a:cu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1" name="Line 122"/>
            <p:cNvSpPr>
              <a:spLocks noChangeShapeType="1"/>
            </p:cNvSpPr>
            <p:nvPr/>
          </p:nvSpPr>
          <p:spPr bwMode="auto">
            <a:xfrm flipV="1">
              <a:off x="1220787" y="2579688"/>
              <a:ext cx="0" cy="1222375"/>
            </a:xfrm>
            <a:prstGeom prst="line">
              <a:avLst/>
            </a:prstGeom>
            <a:noFill/>
            <a:ln w="9525" cap="flat">
              <a:solidFill>
                <a:srgbClr val="0065A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2" name="Freeform 123"/>
            <p:cNvSpPr>
              <a:spLocks/>
            </p:cNvSpPr>
            <p:nvPr/>
          </p:nvSpPr>
          <p:spPr bwMode="auto">
            <a:xfrm>
              <a:off x="7050088" y="2587625"/>
              <a:ext cx="0" cy="1222375"/>
            </a:xfrm>
            <a:custGeom>
              <a:avLst/>
              <a:gdLst>
                <a:gd name="T0" fmla="*/ 770 h 770"/>
                <a:gd name="T1" fmla="*/ 0 h 770"/>
                <a:gd name="T2" fmla="*/ 770 h 7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70">
                  <a:moveTo>
                    <a:pt x="0" y="770"/>
                  </a:moveTo>
                  <a:lnTo>
                    <a:pt x="0" y="0"/>
                  </a:lnTo>
                  <a:lnTo>
                    <a:pt x="0" y="770"/>
                  </a:lnTo>
                  <a:close/>
                </a:path>
              </a:pathLst>
            </a:cu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4" name="Line 124"/>
            <p:cNvSpPr>
              <a:spLocks noChangeShapeType="1"/>
            </p:cNvSpPr>
            <p:nvPr/>
          </p:nvSpPr>
          <p:spPr bwMode="auto">
            <a:xfrm flipV="1">
              <a:off x="7050088" y="2587625"/>
              <a:ext cx="0" cy="1222375"/>
            </a:xfrm>
            <a:prstGeom prst="line">
              <a:avLst/>
            </a:prstGeom>
            <a:noFill/>
            <a:ln w="9525" cap="flat">
              <a:solidFill>
                <a:srgbClr val="0065A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5" name="Rectangle 125"/>
            <p:cNvSpPr>
              <a:spLocks noChangeArrowheads="1"/>
            </p:cNvSpPr>
            <p:nvPr/>
          </p:nvSpPr>
          <p:spPr bwMode="auto">
            <a:xfrm>
              <a:off x="7158038" y="2543175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2016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8" name="Freeform 128"/>
            <p:cNvSpPr>
              <a:spLocks/>
            </p:cNvSpPr>
            <p:nvPr/>
          </p:nvSpPr>
          <p:spPr bwMode="auto">
            <a:xfrm>
              <a:off x="8448675" y="2233613"/>
              <a:ext cx="280988" cy="358775"/>
            </a:xfrm>
            <a:custGeom>
              <a:avLst/>
              <a:gdLst>
                <a:gd name="T0" fmla="*/ 0 w 177"/>
                <a:gd name="T1" fmla="*/ 0 h 226"/>
                <a:gd name="T2" fmla="*/ 89 w 177"/>
                <a:gd name="T3" fmla="*/ 0 h 226"/>
                <a:gd name="T4" fmla="*/ 177 w 177"/>
                <a:gd name="T5" fmla="*/ 114 h 226"/>
                <a:gd name="T6" fmla="*/ 89 w 177"/>
                <a:gd name="T7" fmla="*/ 226 h 226"/>
                <a:gd name="T8" fmla="*/ 0 w 177"/>
                <a:gd name="T9" fmla="*/ 226 h 226"/>
                <a:gd name="T10" fmla="*/ 89 w 177"/>
                <a:gd name="T11" fmla="*/ 114 h 226"/>
                <a:gd name="T12" fmla="*/ 0 w 177"/>
                <a:gd name="T13" fmla="*/ 0 h 226"/>
                <a:gd name="T14" fmla="*/ 0 w 177"/>
                <a:gd name="T1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226">
                  <a:moveTo>
                    <a:pt x="0" y="0"/>
                  </a:moveTo>
                  <a:lnTo>
                    <a:pt x="89" y="0"/>
                  </a:lnTo>
                  <a:lnTo>
                    <a:pt x="177" y="114"/>
                  </a:lnTo>
                  <a:lnTo>
                    <a:pt x="89" y="226"/>
                  </a:lnTo>
                  <a:lnTo>
                    <a:pt x="0" y="226"/>
                  </a:lnTo>
                  <a:lnTo>
                    <a:pt x="89" y="1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B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9" name="Oval 129"/>
            <p:cNvSpPr>
              <a:spLocks noChangeArrowheads="1"/>
            </p:cNvSpPr>
            <p:nvPr/>
          </p:nvSpPr>
          <p:spPr bwMode="auto">
            <a:xfrm>
              <a:off x="1181100" y="996950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0" name="Oval 130"/>
            <p:cNvSpPr>
              <a:spLocks noChangeArrowheads="1"/>
            </p:cNvSpPr>
            <p:nvPr/>
          </p:nvSpPr>
          <p:spPr bwMode="auto">
            <a:xfrm>
              <a:off x="1181100" y="3744913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3" name="Freeform 131"/>
            <p:cNvSpPr>
              <a:spLocks/>
            </p:cNvSpPr>
            <p:nvPr/>
          </p:nvSpPr>
          <p:spPr bwMode="auto">
            <a:xfrm>
              <a:off x="2424112" y="2579688"/>
              <a:ext cx="0" cy="1222375"/>
            </a:xfrm>
            <a:custGeom>
              <a:avLst/>
              <a:gdLst>
                <a:gd name="T0" fmla="*/ 770 h 770"/>
                <a:gd name="T1" fmla="*/ 0 h 770"/>
                <a:gd name="T2" fmla="*/ 770 h 7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70">
                  <a:moveTo>
                    <a:pt x="0" y="770"/>
                  </a:moveTo>
                  <a:lnTo>
                    <a:pt x="0" y="0"/>
                  </a:lnTo>
                  <a:lnTo>
                    <a:pt x="0" y="770"/>
                  </a:lnTo>
                  <a:close/>
                </a:path>
              </a:pathLst>
            </a:cu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4" name="Line 132"/>
            <p:cNvSpPr>
              <a:spLocks noChangeShapeType="1"/>
            </p:cNvSpPr>
            <p:nvPr/>
          </p:nvSpPr>
          <p:spPr bwMode="auto">
            <a:xfrm flipV="1">
              <a:off x="2424112" y="2579688"/>
              <a:ext cx="0" cy="1222375"/>
            </a:xfrm>
            <a:prstGeom prst="line">
              <a:avLst/>
            </a:prstGeom>
            <a:noFill/>
            <a:ln w="9525" cap="flat">
              <a:solidFill>
                <a:srgbClr val="0065A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5" name="Oval 133"/>
            <p:cNvSpPr>
              <a:spLocks noChangeArrowheads="1"/>
            </p:cNvSpPr>
            <p:nvPr/>
          </p:nvSpPr>
          <p:spPr bwMode="auto">
            <a:xfrm>
              <a:off x="2387600" y="3744913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6" name="Freeform 134"/>
            <p:cNvSpPr>
              <a:spLocks/>
            </p:cNvSpPr>
            <p:nvPr/>
          </p:nvSpPr>
          <p:spPr bwMode="auto">
            <a:xfrm>
              <a:off x="4030662" y="2579688"/>
              <a:ext cx="0" cy="1222375"/>
            </a:xfrm>
            <a:custGeom>
              <a:avLst/>
              <a:gdLst>
                <a:gd name="T0" fmla="*/ 770 h 770"/>
                <a:gd name="T1" fmla="*/ 0 h 770"/>
                <a:gd name="T2" fmla="*/ 770 h 7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70">
                  <a:moveTo>
                    <a:pt x="0" y="770"/>
                  </a:moveTo>
                  <a:lnTo>
                    <a:pt x="0" y="0"/>
                  </a:lnTo>
                  <a:lnTo>
                    <a:pt x="0" y="770"/>
                  </a:lnTo>
                  <a:close/>
                </a:path>
              </a:pathLst>
            </a:cu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7" name="Line 135"/>
            <p:cNvSpPr>
              <a:spLocks noChangeShapeType="1"/>
            </p:cNvSpPr>
            <p:nvPr/>
          </p:nvSpPr>
          <p:spPr bwMode="auto">
            <a:xfrm flipV="1">
              <a:off x="4030662" y="2579688"/>
              <a:ext cx="0" cy="1222375"/>
            </a:xfrm>
            <a:prstGeom prst="line">
              <a:avLst/>
            </a:prstGeom>
            <a:noFill/>
            <a:ln w="9525" cap="flat">
              <a:solidFill>
                <a:srgbClr val="0065A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8" name="Oval 136"/>
            <p:cNvSpPr>
              <a:spLocks noChangeArrowheads="1"/>
            </p:cNvSpPr>
            <p:nvPr/>
          </p:nvSpPr>
          <p:spPr bwMode="auto">
            <a:xfrm>
              <a:off x="3990975" y="3744913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9" name="Freeform 137"/>
            <p:cNvSpPr>
              <a:spLocks/>
            </p:cNvSpPr>
            <p:nvPr/>
          </p:nvSpPr>
          <p:spPr bwMode="auto">
            <a:xfrm>
              <a:off x="5773738" y="2579688"/>
              <a:ext cx="0" cy="1222375"/>
            </a:xfrm>
            <a:custGeom>
              <a:avLst/>
              <a:gdLst>
                <a:gd name="T0" fmla="*/ 770 h 770"/>
                <a:gd name="T1" fmla="*/ 0 h 770"/>
                <a:gd name="T2" fmla="*/ 770 h 7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70">
                  <a:moveTo>
                    <a:pt x="0" y="770"/>
                  </a:moveTo>
                  <a:lnTo>
                    <a:pt x="0" y="0"/>
                  </a:lnTo>
                  <a:lnTo>
                    <a:pt x="0" y="770"/>
                  </a:lnTo>
                  <a:close/>
                </a:path>
              </a:pathLst>
            </a:cu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0" name="Line 138"/>
            <p:cNvSpPr>
              <a:spLocks noChangeShapeType="1"/>
            </p:cNvSpPr>
            <p:nvPr/>
          </p:nvSpPr>
          <p:spPr bwMode="auto">
            <a:xfrm flipV="1">
              <a:off x="5773738" y="2579688"/>
              <a:ext cx="0" cy="1222375"/>
            </a:xfrm>
            <a:prstGeom prst="line">
              <a:avLst/>
            </a:prstGeom>
            <a:noFill/>
            <a:ln w="9525" cap="flat">
              <a:solidFill>
                <a:srgbClr val="0065A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1" name="Oval 139"/>
            <p:cNvSpPr>
              <a:spLocks noChangeArrowheads="1"/>
            </p:cNvSpPr>
            <p:nvPr/>
          </p:nvSpPr>
          <p:spPr bwMode="auto">
            <a:xfrm>
              <a:off x="5734050" y="3744913"/>
              <a:ext cx="80963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2" name="Oval 140"/>
            <p:cNvSpPr>
              <a:spLocks noChangeArrowheads="1"/>
            </p:cNvSpPr>
            <p:nvPr/>
          </p:nvSpPr>
          <p:spPr bwMode="auto">
            <a:xfrm>
              <a:off x="7015163" y="3744913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3" name="Oval 141"/>
            <p:cNvSpPr>
              <a:spLocks noChangeArrowheads="1"/>
            </p:cNvSpPr>
            <p:nvPr/>
          </p:nvSpPr>
          <p:spPr bwMode="auto">
            <a:xfrm>
              <a:off x="2357437" y="996950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4" name="Line 142"/>
            <p:cNvSpPr>
              <a:spLocks noChangeShapeType="1"/>
            </p:cNvSpPr>
            <p:nvPr/>
          </p:nvSpPr>
          <p:spPr bwMode="auto">
            <a:xfrm flipV="1">
              <a:off x="3729037" y="996950"/>
              <a:ext cx="0" cy="1223962"/>
            </a:xfrm>
            <a:prstGeom prst="line">
              <a:avLst/>
            </a:prstGeom>
            <a:noFill/>
            <a:ln w="9525" cap="flat">
              <a:solidFill>
                <a:srgbClr val="005A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5" name="Oval 143"/>
            <p:cNvSpPr>
              <a:spLocks noChangeArrowheads="1"/>
            </p:cNvSpPr>
            <p:nvPr/>
          </p:nvSpPr>
          <p:spPr bwMode="auto">
            <a:xfrm>
              <a:off x="3689350" y="996950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Line 144"/>
            <p:cNvSpPr>
              <a:spLocks noChangeShapeType="1"/>
            </p:cNvSpPr>
            <p:nvPr/>
          </p:nvSpPr>
          <p:spPr bwMode="auto">
            <a:xfrm flipV="1">
              <a:off x="5207000" y="996950"/>
              <a:ext cx="0" cy="1223962"/>
            </a:xfrm>
            <a:prstGeom prst="line">
              <a:avLst/>
            </a:prstGeom>
            <a:noFill/>
            <a:ln w="9525" cap="flat">
              <a:solidFill>
                <a:srgbClr val="005A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Oval 145"/>
            <p:cNvSpPr>
              <a:spLocks noChangeArrowheads="1"/>
            </p:cNvSpPr>
            <p:nvPr/>
          </p:nvSpPr>
          <p:spPr bwMode="auto">
            <a:xfrm>
              <a:off x="5167313" y="996950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Line 146"/>
            <p:cNvSpPr>
              <a:spLocks noChangeShapeType="1"/>
            </p:cNvSpPr>
            <p:nvPr/>
          </p:nvSpPr>
          <p:spPr bwMode="auto">
            <a:xfrm flipV="1">
              <a:off x="6969125" y="996950"/>
              <a:ext cx="0" cy="1223962"/>
            </a:xfrm>
            <a:prstGeom prst="line">
              <a:avLst/>
            </a:prstGeom>
            <a:noFill/>
            <a:ln w="9525" cap="flat">
              <a:solidFill>
                <a:srgbClr val="005A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Oval 147"/>
            <p:cNvSpPr>
              <a:spLocks noChangeArrowheads="1"/>
            </p:cNvSpPr>
            <p:nvPr/>
          </p:nvSpPr>
          <p:spPr bwMode="auto">
            <a:xfrm>
              <a:off x="6932613" y="996950"/>
              <a:ext cx="79375" cy="79375"/>
            </a:xfrm>
            <a:prstGeom prst="ellipse">
              <a:avLst/>
            </a:prstGeom>
            <a:solidFill>
              <a:srgbClr val="0065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Oval 148"/>
            <p:cNvSpPr>
              <a:spLocks noChangeArrowheads="1"/>
            </p:cNvSpPr>
            <p:nvPr/>
          </p:nvSpPr>
          <p:spPr bwMode="auto">
            <a:xfrm>
              <a:off x="611187" y="2062163"/>
              <a:ext cx="696913" cy="69691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64B3E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Oval 149"/>
            <p:cNvSpPr>
              <a:spLocks noChangeArrowheads="1"/>
            </p:cNvSpPr>
            <p:nvPr/>
          </p:nvSpPr>
          <p:spPr bwMode="auto">
            <a:xfrm>
              <a:off x="647700" y="2098675"/>
              <a:ext cx="623888" cy="623887"/>
            </a:xfrm>
            <a:prstGeom prst="ellipse">
              <a:avLst/>
            </a:prstGeom>
            <a:solidFill>
              <a:srgbClr val="64B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 150"/>
            <p:cNvSpPr>
              <a:spLocks noEditPoints="1"/>
            </p:cNvSpPr>
            <p:nvPr/>
          </p:nvSpPr>
          <p:spPr bwMode="auto">
            <a:xfrm>
              <a:off x="868362" y="2370138"/>
              <a:ext cx="122238" cy="114300"/>
            </a:xfrm>
            <a:custGeom>
              <a:avLst/>
              <a:gdLst>
                <a:gd name="T0" fmla="*/ 31 w 46"/>
                <a:gd name="T1" fmla="*/ 17 h 43"/>
                <a:gd name="T2" fmla="*/ 23 w 46"/>
                <a:gd name="T3" fmla="*/ 9 h 43"/>
                <a:gd name="T4" fmla="*/ 14 w 46"/>
                <a:gd name="T5" fmla="*/ 17 h 43"/>
                <a:gd name="T6" fmla="*/ 31 w 46"/>
                <a:gd name="T7" fmla="*/ 17 h 43"/>
                <a:gd name="T8" fmla="*/ 14 w 46"/>
                <a:gd name="T9" fmla="*/ 25 h 43"/>
                <a:gd name="T10" fmla="*/ 24 w 46"/>
                <a:gd name="T11" fmla="*/ 34 h 43"/>
                <a:gd name="T12" fmla="*/ 31 w 46"/>
                <a:gd name="T13" fmla="*/ 30 h 43"/>
                <a:gd name="T14" fmla="*/ 44 w 46"/>
                <a:gd name="T15" fmla="*/ 30 h 43"/>
                <a:gd name="T16" fmla="*/ 23 w 46"/>
                <a:gd name="T17" fmla="*/ 43 h 43"/>
                <a:gd name="T18" fmla="*/ 0 w 46"/>
                <a:gd name="T19" fmla="*/ 22 h 43"/>
                <a:gd name="T20" fmla="*/ 23 w 46"/>
                <a:gd name="T21" fmla="*/ 0 h 43"/>
                <a:gd name="T22" fmla="*/ 45 w 46"/>
                <a:gd name="T23" fmla="*/ 25 h 43"/>
                <a:gd name="T24" fmla="*/ 14 w 46"/>
                <a:gd name="T25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3">
                  <a:moveTo>
                    <a:pt x="31" y="17"/>
                  </a:moveTo>
                  <a:cubicBezTo>
                    <a:pt x="31" y="13"/>
                    <a:pt x="28" y="9"/>
                    <a:pt x="23" y="9"/>
                  </a:cubicBezTo>
                  <a:cubicBezTo>
                    <a:pt x="18" y="9"/>
                    <a:pt x="15" y="12"/>
                    <a:pt x="14" y="17"/>
                  </a:cubicBezTo>
                  <a:lnTo>
                    <a:pt x="31" y="17"/>
                  </a:lnTo>
                  <a:close/>
                  <a:moveTo>
                    <a:pt x="14" y="25"/>
                  </a:moveTo>
                  <a:cubicBezTo>
                    <a:pt x="14" y="31"/>
                    <a:pt x="18" y="34"/>
                    <a:pt x="24" y="34"/>
                  </a:cubicBezTo>
                  <a:cubicBezTo>
                    <a:pt x="27" y="34"/>
                    <a:pt x="30" y="33"/>
                    <a:pt x="31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39"/>
                    <a:pt x="33" y="43"/>
                    <a:pt x="23" y="43"/>
                  </a:cubicBezTo>
                  <a:cubicBezTo>
                    <a:pt x="10" y="43"/>
                    <a:pt x="0" y="35"/>
                    <a:pt x="0" y="22"/>
                  </a:cubicBezTo>
                  <a:cubicBezTo>
                    <a:pt x="0" y="9"/>
                    <a:pt x="11" y="0"/>
                    <a:pt x="23" y="0"/>
                  </a:cubicBezTo>
                  <a:cubicBezTo>
                    <a:pt x="38" y="0"/>
                    <a:pt x="46" y="11"/>
                    <a:pt x="45" y="25"/>
                  </a:cubicBezTo>
                  <a:lnTo>
                    <a:pt x="1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 151"/>
            <p:cNvSpPr>
              <a:spLocks noEditPoints="1"/>
            </p:cNvSpPr>
            <p:nvPr/>
          </p:nvSpPr>
          <p:spPr bwMode="auto">
            <a:xfrm>
              <a:off x="1065212" y="2370138"/>
              <a:ext cx="115888" cy="114300"/>
            </a:xfrm>
            <a:custGeom>
              <a:avLst/>
              <a:gdLst>
                <a:gd name="T0" fmla="*/ 22 w 44"/>
                <a:gd name="T1" fmla="*/ 33 h 43"/>
                <a:gd name="T2" fmla="*/ 30 w 44"/>
                <a:gd name="T3" fmla="*/ 22 h 43"/>
                <a:gd name="T4" fmla="*/ 22 w 44"/>
                <a:gd name="T5" fmla="*/ 10 h 43"/>
                <a:gd name="T6" fmla="*/ 14 w 44"/>
                <a:gd name="T7" fmla="*/ 22 h 43"/>
                <a:gd name="T8" fmla="*/ 22 w 44"/>
                <a:gd name="T9" fmla="*/ 33 h 43"/>
                <a:gd name="T10" fmla="*/ 22 w 44"/>
                <a:gd name="T11" fmla="*/ 0 h 43"/>
                <a:gd name="T12" fmla="*/ 44 w 44"/>
                <a:gd name="T13" fmla="*/ 22 h 43"/>
                <a:gd name="T14" fmla="*/ 22 w 44"/>
                <a:gd name="T15" fmla="*/ 43 h 43"/>
                <a:gd name="T16" fmla="*/ 0 w 44"/>
                <a:gd name="T17" fmla="*/ 22 h 43"/>
                <a:gd name="T18" fmla="*/ 22 w 4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3">
                  <a:moveTo>
                    <a:pt x="22" y="33"/>
                  </a:moveTo>
                  <a:cubicBezTo>
                    <a:pt x="28" y="33"/>
                    <a:pt x="30" y="27"/>
                    <a:pt x="30" y="22"/>
                  </a:cubicBezTo>
                  <a:cubicBezTo>
                    <a:pt x="30" y="16"/>
                    <a:pt x="28" y="10"/>
                    <a:pt x="22" y="10"/>
                  </a:cubicBezTo>
                  <a:cubicBezTo>
                    <a:pt x="16" y="10"/>
                    <a:pt x="14" y="16"/>
                    <a:pt x="14" y="22"/>
                  </a:cubicBezTo>
                  <a:cubicBezTo>
                    <a:pt x="14" y="27"/>
                    <a:pt x="16" y="33"/>
                    <a:pt x="22" y="33"/>
                  </a:cubicBezTo>
                  <a:moveTo>
                    <a:pt x="22" y="0"/>
                  </a:moveTo>
                  <a:cubicBezTo>
                    <a:pt x="35" y="0"/>
                    <a:pt x="44" y="9"/>
                    <a:pt x="44" y="22"/>
                  </a:cubicBezTo>
                  <a:cubicBezTo>
                    <a:pt x="44" y="34"/>
                    <a:pt x="35" y="43"/>
                    <a:pt x="22" y="43"/>
                  </a:cubicBezTo>
                  <a:cubicBezTo>
                    <a:pt x="9" y="43"/>
                    <a:pt x="0" y="34"/>
                    <a:pt x="0" y="22"/>
                  </a:cubicBezTo>
                  <a:cubicBezTo>
                    <a:pt x="0" y="9"/>
                    <a:pt x="9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 152"/>
            <p:cNvSpPr>
              <a:spLocks/>
            </p:cNvSpPr>
            <p:nvPr/>
          </p:nvSpPr>
          <p:spPr bwMode="auto">
            <a:xfrm>
              <a:off x="738187" y="2335213"/>
              <a:ext cx="77788" cy="149225"/>
            </a:xfrm>
            <a:custGeom>
              <a:avLst/>
              <a:gdLst>
                <a:gd name="T0" fmla="*/ 29 w 29"/>
                <a:gd name="T1" fmla="*/ 23 h 56"/>
                <a:gd name="T2" fmla="*/ 21 w 29"/>
                <a:gd name="T3" fmla="*/ 23 h 56"/>
                <a:gd name="T4" fmla="*/ 21 w 29"/>
                <a:gd name="T5" fmla="*/ 41 h 56"/>
                <a:gd name="T6" fmla="*/ 26 w 29"/>
                <a:gd name="T7" fmla="*/ 45 h 56"/>
                <a:gd name="T8" fmla="*/ 29 w 29"/>
                <a:gd name="T9" fmla="*/ 45 h 56"/>
                <a:gd name="T10" fmla="*/ 29 w 29"/>
                <a:gd name="T11" fmla="*/ 55 h 56"/>
                <a:gd name="T12" fmla="*/ 22 w 29"/>
                <a:gd name="T13" fmla="*/ 56 h 56"/>
                <a:gd name="T14" fmla="*/ 7 w 29"/>
                <a:gd name="T15" fmla="*/ 41 h 56"/>
                <a:gd name="T16" fmla="*/ 7 w 29"/>
                <a:gd name="T17" fmla="*/ 23 h 56"/>
                <a:gd name="T18" fmla="*/ 0 w 29"/>
                <a:gd name="T19" fmla="*/ 23 h 56"/>
                <a:gd name="T20" fmla="*/ 0 w 29"/>
                <a:gd name="T21" fmla="*/ 14 h 56"/>
                <a:gd name="T22" fmla="*/ 7 w 29"/>
                <a:gd name="T23" fmla="*/ 14 h 56"/>
                <a:gd name="T24" fmla="*/ 7 w 29"/>
                <a:gd name="T25" fmla="*/ 0 h 56"/>
                <a:gd name="T26" fmla="*/ 21 w 29"/>
                <a:gd name="T27" fmla="*/ 0 h 56"/>
                <a:gd name="T28" fmla="*/ 21 w 29"/>
                <a:gd name="T29" fmla="*/ 14 h 56"/>
                <a:gd name="T30" fmla="*/ 29 w 29"/>
                <a:gd name="T31" fmla="*/ 14 h 56"/>
                <a:gd name="T32" fmla="*/ 29 w 29"/>
                <a:gd name="T33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56">
                  <a:moveTo>
                    <a:pt x="29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5"/>
                    <a:pt x="23" y="45"/>
                    <a:pt x="26" y="45"/>
                  </a:cubicBezTo>
                  <a:cubicBezTo>
                    <a:pt x="27" y="45"/>
                    <a:pt x="28" y="45"/>
                    <a:pt x="29" y="4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7" y="55"/>
                    <a:pt x="24" y="56"/>
                    <a:pt x="22" y="56"/>
                  </a:cubicBezTo>
                  <a:cubicBezTo>
                    <a:pt x="10" y="56"/>
                    <a:pt x="7" y="52"/>
                    <a:pt x="7" y="4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 153"/>
            <p:cNvSpPr>
              <a:spLocks noEditPoints="1"/>
            </p:cNvSpPr>
            <p:nvPr/>
          </p:nvSpPr>
          <p:spPr bwMode="auto">
            <a:xfrm>
              <a:off x="825500" y="2335213"/>
              <a:ext cx="38100" cy="146050"/>
            </a:xfrm>
            <a:custGeom>
              <a:avLst/>
              <a:gdLst>
                <a:gd name="T0" fmla="*/ 0 w 24"/>
                <a:gd name="T1" fmla="*/ 23 h 92"/>
                <a:gd name="T2" fmla="*/ 24 w 24"/>
                <a:gd name="T3" fmla="*/ 23 h 92"/>
                <a:gd name="T4" fmla="*/ 24 w 24"/>
                <a:gd name="T5" fmla="*/ 92 h 92"/>
                <a:gd name="T6" fmla="*/ 0 w 24"/>
                <a:gd name="T7" fmla="*/ 92 h 92"/>
                <a:gd name="T8" fmla="*/ 0 w 24"/>
                <a:gd name="T9" fmla="*/ 23 h 92"/>
                <a:gd name="T10" fmla="*/ 24 w 24"/>
                <a:gd name="T11" fmla="*/ 17 h 92"/>
                <a:gd name="T12" fmla="*/ 0 w 24"/>
                <a:gd name="T13" fmla="*/ 17 h 92"/>
                <a:gd name="T14" fmla="*/ 0 w 24"/>
                <a:gd name="T15" fmla="*/ 0 h 92"/>
                <a:gd name="T16" fmla="*/ 24 w 24"/>
                <a:gd name="T17" fmla="*/ 0 h 92"/>
                <a:gd name="T18" fmla="*/ 24 w 24"/>
                <a:gd name="T19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92">
                  <a:moveTo>
                    <a:pt x="0" y="23"/>
                  </a:moveTo>
                  <a:lnTo>
                    <a:pt x="24" y="23"/>
                  </a:lnTo>
                  <a:lnTo>
                    <a:pt x="24" y="92"/>
                  </a:lnTo>
                  <a:lnTo>
                    <a:pt x="0" y="92"/>
                  </a:lnTo>
                  <a:lnTo>
                    <a:pt x="0" y="23"/>
                  </a:lnTo>
                  <a:close/>
                  <a:moveTo>
                    <a:pt x="24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985837" y="2335213"/>
              <a:ext cx="79375" cy="149225"/>
            </a:xfrm>
            <a:custGeom>
              <a:avLst/>
              <a:gdLst>
                <a:gd name="T0" fmla="*/ 30 w 30"/>
                <a:gd name="T1" fmla="*/ 23 h 56"/>
                <a:gd name="T2" fmla="*/ 21 w 30"/>
                <a:gd name="T3" fmla="*/ 23 h 56"/>
                <a:gd name="T4" fmla="*/ 21 w 30"/>
                <a:gd name="T5" fmla="*/ 41 h 56"/>
                <a:gd name="T6" fmla="*/ 26 w 30"/>
                <a:gd name="T7" fmla="*/ 45 h 56"/>
                <a:gd name="T8" fmla="*/ 30 w 30"/>
                <a:gd name="T9" fmla="*/ 45 h 56"/>
                <a:gd name="T10" fmla="*/ 30 w 30"/>
                <a:gd name="T11" fmla="*/ 55 h 56"/>
                <a:gd name="T12" fmla="*/ 22 w 30"/>
                <a:gd name="T13" fmla="*/ 56 h 56"/>
                <a:gd name="T14" fmla="*/ 7 w 30"/>
                <a:gd name="T15" fmla="*/ 41 h 56"/>
                <a:gd name="T16" fmla="*/ 7 w 30"/>
                <a:gd name="T17" fmla="*/ 23 h 56"/>
                <a:gd name="T18" fmla="*/ 0 w 30"/>
                <a:gd name="T19" fmla="*/ 23 h 56"/>
                <a:gd name="T20" fmla="*/ 0 w 30"/>
                <a:gd name="T21" fmla="*/ 14 h 56"/>
                <a:gd name="T22" fmla="*/ 7 w 30"/>
                <a:gd name="T23" fmla="*/ 14 h 56"/>
                <a:gd name="T24" fmla="*/ 7 w 30"/>
                <a:gd name="T25" fmla="*/ 0 h 56"/>
                <a:gd name="T26" fmla="*/ 21 w 30"/>
                <a:gd name="T27" fmla="*/ 0 h 56"/>
                <a:gd name="T28" fmla="*/ 21 w 30"/>
                <a:gd name="T29" fmla="*/ 14 h 56"/>
                <a:gd name="T30" fmla="*/ 30 w 30"/>
                <a:gd name="T31" fmla="*/ 14 h 56"/>
                <a:gd name="T32" fmla="*/ 30 w 30"/>
                <a:gd name="T33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6">
                  <a:moveTo>
                    <a:pt x="30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5"/>
                    <a:pt x="23" y="45"/>
                    <a:pt x="26" y="45"/>
                  </a:cubicBezTo>
                  <a:cubicBezTo>
                    <a:pt x="27" y="45"/>
                    <a:pt x="28" y="45"/>
                    <a:pt x="30" y="4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7" y="55"/>
                    <a:pt x="25" y="56"/>
                    <a:pt x="22" y="56"/>
                  </a:cubicBezTo>
                  <a:cubicBezTo>
                    <a:pt x="10" y="56"/>
                    <a:pt x="7" y="52"/>
                    <a:pt x="7" y="4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Rectangle 155"/>
            <p:cNvSpPr>
              <a:spLocks noChangeArrowheads="1"/>
            </p:cNvSpPr>
            <p:nvPr/>
          </p:nvSpPr>
          <p:spPr bwMode="auto">
            <a:xfrm>
              <a:off x="1302259" y="991013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1968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Rectangle 156"/>
            <p:cNvSpPr>
              <a:spLocks noChangeArrowheads="1"/>
            </p:cNvSpPr>
            <p:nvPr/>
          </p:nvSpPr>
          <p:spPr bwMode="auto">
            <a:xfrm>
              <a:off x="1302259" y="1199806"/>
              <a:ext cx="10045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Tietotehdas</a:t>
              </a: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founded in Helsinki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4126867" y="2551113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1999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Rectangle 167"/>
            <p:cNvSpPr>
              <a:spLocks noChangeArrowheads="1"/>
            </p:cNvSpPr>
            <p:nvPr/>
          </p:nvSpPr>
          <p:spPr bwMode="auto">
            <a:xfrm>
              <a:off x="1348477" y="2562225"/>
              <a:ext cx="7309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1970-1980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6" name="Rectangle 178"/>
            <p:cNvSpPr>
              <a:spLocks noChangeArrowheads="1"/>
            </p:cNvSpPr>
            <p:nvPr/>
          </p:nvSpPr>
          <p:spPr bwMode="auto">
            <a:xfrm>
              <a:off x="2505659" y="1637499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1978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4" name="Rectangle 187"/>
            <p:cNvSpPr>
              <a:spLocks noChangeArrowheads="1"/>
            </p:cNvSpPr>
            <p:nvPr/>
          </p:nvSpPr>
          <p:spPr bwMode="auto">
            <a:xfrm>
              <a:off x="5316538" y="1608614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2012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3" name="Rectangle 197"/>
            <p:cNvSpPr>
              <a:spLocks noChangeArrowheads="1"/>
            </p:cNvSpPr>
            <p:nvPr/>
          </p:nvSpPr>
          <p:spPr bwMode="auto">
            <a:xfrm>
              <a:off x="2532062" y="3306763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1984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7" name="Rectangle 202"/>
            <p:cNvSpPr>
              <a:spLocks noChangeArrowheads="1"/>
            </p:cNvSpPr>
            <p:nvPr/>
          </p:nvSpPr>
          <p:spPr bwMode="auto">
            <a:xfrm>
              <a:off x="5862725" y="3190875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2014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6" name="Rectangle 212"/>
            <p:cNvSpPr>
              <a:spLocks noChangeArrowheads="1"/>
            </p:cNvSpPr>
            <p:nvPr/>
          </p:nvSpPr>
          <p:spPr bwMode="auto">
            <a:xfrm>
              <a:off x="3831272" y="995703"/>
              <a:ext cx="7309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1990-2000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6" name="Rectangle 219"/>
            <p:cNvSpPr>
              <a:spLocks noChangeArrowheads="1"/>
            </p:cNvSpPr>
            <p:nvPr/>
          </p:nvSpPr>
          <p:spPr bwMode="auto">
            <a:xfrm>
              <a:off x="7075608" y="991013"/>
              <a:ext cx="33983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5A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2016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6"/>
            <a:stretch/>
          </p:blipFill>
          <p:spPr>
            <a:xfrm>
              <a:off x="1298035" y="1519236"/>
              <a:ext cx="1021842" cy="715049"/>
            </a:xfrm>
            <a:prstGeom prst="rect">
              <a:avLst/>
            </a:prstGeom>
          </p:spPr>
        </p:pic>
        <p:sp>
          <p:nvSpPr>
            <p:cNvPr id="118" name="Rectangle 156"/>
            <p:cNvSpPr>
              <a:spLocks noChangeArrowheads="1"/>
            </p:cNvSpPr>
            <p:nvPr/>
          </p:nvSpPr>
          <p:spPr bwMode="auto">
            <a:xfrm>
              <a:off x="2505659" y="1847076"/>
              <a:ext cx="112971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First energy efficiency project with Swedish data center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659" y="1015887"/>
              <a:ext cx="1093670" cy="536801"/>
            </a:xfrm>
            <a:prstGeom prst="rect">
              <a:avLst/>
            </a:prstGeom>
          </p:spPr>
        </p:pic>
        <p:sp>
          <p:nvSpPr>
            <p:cNvPr id="121" name="Rectangle 156"/>
            <p:cNvSpPr>
              <a:spLocks noChangeArrowheads="1"/>
            </p:cNvSpPr>
            <p:nvPr/>
          </p:nvSpPr>
          <p:spPr bwMode="auto">
            <a:xfrm>
              <a:off x="3831271" y="1207414"/>
              <a:ext cx="1274540" cy="397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IT boom &amp; acquisitions, mergers and alliances lead to rapid growth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Rectangle 156"/>
            <p:cNvSpPr>
              <a:spLocks noChangeArrowheads="1"/>
            </p:cNvSpPr>
            <p:nvPr/>
          </p:nvSpPr>
          <p:spPr bwMode="auto">
            <a:xfrm>
              <a:off x="1348477" y="2796516"/>
              <a:ext cx="100451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Customer base grows to represent several industries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655" y="3288643"/>
              <a:ext cx="1015703" cy="50389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272" y="1691639"/>
              <a:ext cx="1281021" cy="54227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207" y="2579688"/>
              <a:ext cx="1394998" cy="642264"/>
            </a:xfrm>
            <a:prstGeom prst="rect">
              <a:avLst/>
            </a:prstGeom>
          </p:spPr>
        </p:pic>
        <p:sp>
          <p:nvSpPr>
            <p:cNvPr id="160" name="Rectangle 156"/>
            <p:cNvSpPr>
              <a:spLocks noChangeArrowheads="1"/>
            </p:cNvSpPr>
            <p:nvPr/>
          </p:nvSpPr>
          <p:spPr bwMode="auto">
            <a:xfrm>
              <a:off x="2538798" y="3533636"/>
              <a:ext cx="138638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Tietotehdas stock-listed on ASDAQ OMX in Helsinki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516" y="3147952"/>
              <a:ext cx="1542924" cy="634256"/>
            </a:xfrm>
            <a:prstGeom prst="rect">
              <a:avLst/>
            </a:prstGeom>
          </p:spPr>
        </p:pic>
        <p:sp>
          <p:nvSpPr>
            <p:cNvPr id="161" name="Rectangle 156"/>
            <p:cNvSpPr>
              <a:spLocks noChangeArrowheads="1"/>
            </p:cNvSpPr>
            <p:nvPr/>
          </p:nvSpPr>
          <p:spPr bwMode="auto">
            <a:xfrm>
              <a:off x="4132120" y="2799475"/>
              <a:ext cx="15365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TietoEnator</a:t>
              </a: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founded and later becomes Tieto Corporation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Rectangle 156"/>
            <p:cNvSpPr>
              <a:spLocks noChangeArrowheads="1"/>
            </p:cNvSpPr>
            <p:nvPr/>
          </p:nvSpPr>
          <p:spPr bwMode="auto">
            <a:xfrm>
              <a:off x="5308189" y="1852811"/>
              <a:ext cx="156622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Tieto introduces Cloud Server, the fastest and most flexible cloud service in the market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070" y="1032427"/>
              <a:ext cx="1546572" cy="496654"/>
            </a:xfrm>
            <a:prstGeom prst="rect">
              <a:avLst/>
            </a:prstGeom>
          </p:spPr>
        </p:pic>
        <p:sp>
          <p:nvSpPr>
            <p:cNvPr id="163" name="Rectangle 156"/>
            <p:cNvSpPr>
              <a:spLocks noChangeArrowheads="1"/>
            </p:cNvSpPr>
            <p:nvPr/>
          </p:nvSpPr>
          <p:spPr bwMode="auto">
            <a:xfrm>
              <a:off x="5862725" y="3400155"/>
              <a:ext cx="1093064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Tieto’s</a:t>
              </a: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first start-ups, CEM and Industrial Internet, established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645" y="2577750"/>
              <a:ext cx="1119942" cy="550292"/>
            </a:xfrm>
            <a:prstGeom prst="rect">
              <a:avLst/>
            </a:prstGeom>
          </p:spPr>
        </p:pic>
        <p:sp>
          <p:nvSpPr>
            <p:cNvPr id="164" name="Rectangle 156"/>
            <p:cNvSpPr>
              <a:spLocks noChangeArrowheads="1"/>
            </p:cNvSpPr>
            <p:nvPr/>
          </p:nvSpPr>
          <p:spPr bwMode="auto">
            <a:xfrm>
              <a:off x="7075609" y="1196222"/>
              <a:ext cx="1206268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Tieto launches new strategy to accelerate innovation and growth 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08" y="1676831"/>
              <a:ext cx="1215106" cy="552321"/>
            </a:xfrm>
            <a:prstGeom prst="rect">
              <a:avLst/>
            </a:prstGeom>
          </p:spPr>
        </p:pic>
        <p:sp>
          <p:nvSpPr>
            <p:cNvPr id="165" name="Rectangle 156"/>
            <p:cNvSpPr>
              <a:spLocks noChangeArrowheads="1"/>
            </p:cNvSpPr>
            <p:nvPr/>
          </p:nvSpPr>
          <p:spPr bwMode="auto">
            <a:xfrm>
              <a:off x="7158038" y="2736870"/>
              <a:ext cx="10930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</a:t>
              </a:r>
              <a:r>
                <a:rPr kumimoji="0" lang="en-US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AliciaT</a:t>
              </a: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appointed to the leadership team</a:t>
              </a:r>
            </a:p>
          </p:txBody>
        </p:sp>
        <p:pic>
          <p:nvPicPr>
            <p:cNvPr id="2244" name="Picture 22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038" y="3066314"/>
              <a:ext cx="1173734" cy="715894"/>
            </a:xfrm>
            <a:prstGeom prst="rect">
              <a:avLst/>
            </a:prstGeom>
          </p:spPr>
        </p:pic>
      </p:grpSp>
      <p:sp>
        <p:nvSpPr>
          <p:cNvPr id="166" name="Title 1"/>
          <p:cNvSpPr>
            <a:spLocks noGrp="1"/>
          </p:cNvSpPr>
          <p:nvPr>
            <p:ph type="title"/>
          </p:nvPr>
        </p:nvSpPr>
        <p:spPr>
          <a:xfrm>
            <a:off x="396000" y="208353"/>
            <a:ext cx="8229600" cy="476809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50 years of Tieto</a:t>
            </a:r>
            <a:br>
              <a:rPr lang="en-US" sz="2800" dirty="0"/>
            </a:br>
            <a:r>
              <a:rPr lang="en-GB" sz="2800" dirty="0">
                <a:solidFill>
                  <a:srgbClr val="62B3E5"/>
                </a:solidFill>
              </a:rPr>
              <a:t>Nordic IT provider and Service Integrator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556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62" y="-87659"/>
            <a:ext cx="8244916" cy="852804"/>
          </a:xfrm>
        </p:spPr>
        <p:txBody>
          <a:bodyPr/>
          <a:lstStyle/>
          <a:p>
            <a:r>
              <a:rPr lang="en-US" sz="3800" dirty="0">
                <a:solidFill>
                  <a:schemeClr val="accent5">
                    <a:lumMod val="50000"/>
                  </a:schemeClr>
                </a:solidFill>
              </a:rPr>
              <a:t>AWS value proposition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9761" y="3739769"/>
            <a:ext cx="6435959" cy="1243013"/>
          </a:xfrm>
        </p:spPr>
        <p:txBody>
          <a:bodyPr/>
          <a:lstStyle/>
          <a:p>
            <a:r>
              <a:rPr lang="en-US" sz="1800" b="1" dirty="0"/>
              <a:t>TCO</a:t>
            </a:r>
            <a:r>
              <a:rPr lang="en-US" sz="1800" dirty="0"/>
              <a:t> </a:t>
            </a:r>
            <a:r>
              <a:rPr lang="en-US" sz="1800" b="1" dirty="0"/>
              <a:t>Reductions</a:t>
            </a:r>
          </a:p>
          <a:p>
            <a:r>
              <a:rPr lang="en-US" sz="1800" b="1" dirty="0"/>
              <a:t>Time</a:t>
            </a:r>
            <a:r>
              <a:rPr lang="en-US" sz="1800" dirty="0"/>
              <a:t> to </a:t>
            </a:r>
            <a:r>
              <a:rPr lang="en-US" sz="1800" b="1" dirty="0"/>
              <a:t>Market</a:t>
            </a:r>
          </a:p>
          <a:p>
            <a:r>
              <a:rPr lang="en-US" sz="1800" b="1" dirty="0"/>
              <a:t>Automation </a:t>
            </a:r>
          </a:p>
          <a:p>
            <a:r>
              <a:rPr lang="en-US" sz="1800" b="1" dirty="0"/>
              <a:t>App. Modernization - Elasticity</a:t>
            </a:r>
            <a:r>
              <a:rPr lang="en-US" sz="1800" dirty="0"/>
              <a:t> and </a:t>
            </a:r>
            <a:r>
              <a:rPr lang="en-US" sz="1800" b="1" dirty="0"/>
              <a:t>Fault-Tolerance</a:t>
            </a:r>
          </a:p>
          <a:p>
            <a:r>
              <a:rPr lang="en-US" sz="1800" b="1" dirty="0"/>
              <a:t>Security </a:t>
            </a:r>
            <a:r>
              <a:rPr lang="en-US" sz="1200" b="1" dirty="0"/>
              <a:t>(https://aws.amazon.com/compliance/programs/)</a:t>
            </a:r>
            <a:endParaRPr lang="en-US" sz="1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413" y="1120937"/>
            <a:ext cx="2911929" cy="975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93" y="1170962"/>
            <a:ext cx="3028950" cy="97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72" y="1199537"/>
            <a:ext cx="2869628" cy="91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72" y="2099117"/>
            <a:ext cx="3038475" cy="847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387" y="2363899"/>
            <a:ext cx="3140825" cy="922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838B96-5244-4E17-869C-F3C2DE1E8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317" y="2700133"/>
            <a:ext cx="3073082" cy="84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9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61" y="172850"/>
            <a:ext cx="8244916" cy="852804"/>
          </a:xfrm>
        </p:spPr>
        <p:txBody>
          <a:bodyPr/>
          <a:lstStyle/>
          <a:p>
            <a:r>
              <a:rPr lang="en-US" sz="3800" dirty="0">
                <a:solidFill>
                  <a:schemeClr val="accent5">
                    <a:lumMod val="50000"/>
                  </a:schemeClr>
                </a:solidFill>
              </a:rPr>
              <a:t>AWS value proposition</a:t>
            </a:r>
            <a:r>
              <a:rPr lang="en-GB" sz="1800" kern="0" spc="0" dirty="0">
                <a:solidFill>
                  <a:srgbClr val="62B3E5"/>
                </a:solidFill>
              </a:rPr>
              <a:t> </a:t>
            </a:r>
            <a:br>
              <a:rPr lang="en-GB" sz="1800" kern="0" spc="0" dirty="0">
                <a:solidFill>
                  <a:srgbClr val="62B3E5"/>
                </a:solidFill>
              </a:rPr>
            </a:br>
            <a:r>
              <a:rPr lang="en-GB" sz="1800" kern="0" spc="0" dirty="0">
                <a:solidFill>
                  <a:srgbClr val="62B3E5"/>
                </a:solidFill>
              </a:rPr>
              <a:t>In my own words…</a:t>
            </a:r>
            <a:endParaRPr lang="en-US" sz="3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98318-000C-4795-9910-4A1ED70B900E}"/>
              </a:ext>
            </a:extLst>
          </p:cNvPr>
          <p:cNvSpPr txBox="1"/>
          <p:nvPr/>
        </p:nvSpPr>
        <p:spPr>
          <a:xfrm>
            <a:off x="439761" y="1516912"/>
            <a:ext cx="8456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AWS makes complicated things simple…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2E560-0DE2-4BB4-B2A7-E9A6CE038BD1}"/>
              </a:ext>
            </a:extLst>
          </p:cNvPr>
          <p:cNvSpPr txBox="1"/>
          <p:nvPr/>
        </p:nvSpPr>
        <p:spPr>
          <a:xfrm>
            <a:off x="2959395" y="2169043"/>
            <a:ext cx="3225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Affordable…</a:t>
            </a:r>
          </a:p>
        </p:txBody>
      </p:sp>
    </p:spTree>
    <p:extLst>
      <p:ext uri="{BB962C8B-B14F-4D97-AF65-F5344CB8AC3E}">
        <p14:creationId xmlns:p14="http://schemas.microsoft.com/office/powerpoint/2010/main" val="211796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08" y="991793"/>
            <a:ext cx="7792517" cy="351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65" y="109457"/>
            <a:ext cx="8394798" cy="510256"/>
          </a:xfrm>
        </p:spPr>
        <p:txBody>
          <a:bodyPr>
            <a:noAutofit/>
          </a:bodyPr>
          <a:lstStyle/>
          <a:p>
            <a:pPr lvl="0" defTabSz="457200">
              <a:defRPr/>
            </a:pPr>
            <a:r>
              <a:rPr lang="en-US" dirty="0"/>
              <a:t>AWS Migration Methodology – 6 R’s</a:t>
            </a:r>
          </a:p>
        </p:txBody>
      </p:sp>
      <p:sp>
        <p:nvSpPr>
          <p:cNvPr id="29" name="Rectangle 28"/>
          <p:cNvSpPr/>
          <p:nvPr/>
        </p:nvSpPr>
        <p:spPr bwMode="auto">
          <a:xfrm rot="10800000">
            <a:off x="229706" y="999082"/>
            <a:ext cx="528699" cy="35104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Understand the Digital strategy</a:t>
            </a:r>
            <a:endParaRPr kumimoji="0" lang="fi-FI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1FA86-D5A6-4F45-B289-C73972552E79}"/>
              </a:ext>
            </a:extLst>
          </p:cNvPr>
          <p:cNvSpPr txBox="1"/>
          <p:nvPr/>
        </p:nvSpPr>
        <p:spPr>
          <a:xfrm>
            <a:off x="2091070" y="4664711"/>
            <a:ext cx="6145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https://aws.amazon.com/blogs/enterprise-strategy/6-strategies-for-migrating-applications-to-the-cloud/</a:t>
            </a:r>
            <a:endParaRPr lang="en-US" sz="11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FE1FF59-EE99-4667-8FF8-07C3C3B0C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3700" y="4826000"/>
            <a:ext cx="355600" cy="152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A7D3E7-75AE-4B3E-975E-32FA5B1916F1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srgbClr val="62B3E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62B3E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000" y="144718"/>
            <a:ext cx="8229600" cy="756712"/>
          </a:xfrm>
        </p:spPr>
        <p:txBody>
          <a:bodyPr/>
          <a:lstStyle/>
          <a:p>
            <a:r>
              <a:rPr lang="en-US" dirty="0"/>
              <a:t>Migrations to Cloud - 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815C3-A769-45DB-951E-5F1BFE92B85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3700" y="1228002"/>
            <a:ext cx="8372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/>
              <a:t>Re-hosting - Lift &amp; Shift migration:			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Copy/paste as is</a:t>
            </a:r>
          </a:p>
          <a:p>
            <a:pPr lvl="1"/>
            <a:endParaRPr lang="en-US" sz="1200" dirty="0"/>
          </a:p>
          <a:p>
            <a:pPr lvl="1"/>
            <a:endParaRPr lang="en-US" sz="600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Re-platforming - using Automation &amp; Cloud Managed services: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Creating automation, splitting the components, changing 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Using AWS PaaS services (AWS Elastic Beanstalk, RDS,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Customer gets scalability and certain level of fault 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Doesn't require major changes of the application source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Re-factoring - re-design the application:			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Building solutions that “never” fail - full recovery from failures (micro-services, message queues), highly optimized infra use, replacing rational DBs with NoSQL for scalability reasons,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Serverless computing – building entire solutions on top of Cloud PaaS without commissioning any virtual servers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Re-purchase – buying the app. as SaaS 	</a:t>
            </a:r>
          </a:p>
          <a:p>
            <a:pPr lvl="1"/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EE0EBA-0BFF-469E-A810-E3516FD9B35B}"/>
              </a:ext>
            </a:extLst>
          </p:cNvPr>
          <p:cNvCxnSpPr/>
          <p:nvPr/>
        </p:nvCxnSpPr>
        <p:spPr bwMode="auto">
          <a:xfrm>
            <a:off x="-928523" y="5681194"/>
            <a:ext cx="565530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10075F-6ABF-4FF5-B94A-157412FBC62E}"/>
              </a:ext>
            </a:extLst>
          </p:cNvPr>
          <p:cNvSpPr/>
          <p:nvPr/>
        </p:nvSpPr>
        <p:spPr bwMode="auto">
          <a:xfrm>
            <a:off x="377371" y="1815147"/>
            <a:ext cx="8098972" cy="113361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97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815C3-A769-45DB-951E-5F1BFE92B851}" type="slidenum">
              <a:rPr lang="en-US" smtClean="0"/>
              <a:t>8</a:t>
            </a:fld>
            <a:endParaRPr lang="en-US"/>
          </a:p>
        </p:txBody>
      </p:sp>
      <p:cxnSp>
        <p:nvCxnSpPr>
          <p:cNvPr id="68" name="Elbow Connector 82">
            <a:extLst>
              <a:ext uri="{FF2B5EF4-FFF2-40B4-BE49-F238E27FC236}">
                <a16:creationId xmlns:a16="http://schemas.microsoft.com/office/drawing/2014/main" id="{4D52F7A9-879F-4A64-956D-2C62D56723FF}"/>
              </a:ext>
            </a:extLst>
          </p:cNvPr>
          <p:cNvCxnSpPr>
            <a:endCxn id="72" idx="0"/>
          </p:cNvCxnSpPr>
          <p:nvPr/>
        </p:nvCxnSpPr>
        <p:spPr bwMode="auto">
          <a:xfrm rot="5400000">
            <a:off x="3335388" y="1179829"/>
            <a:ext cx="364762" cy="1890702"/>
          </a:xfrm>
          <a:prstGeom prst="bentConnector3">
            <a:avLst>
              <a:gd name="adj1" fmla="val 71335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Flowchart: Decision 68">
            <a:extLst>
              <a:ext uri="{FF2B5EF4-FFF2-40B4-BE49-F238E27FC236}">
                <a16:creationId xmlns:a16="http://schemas.microsoft.com/office/drawing/2014/main" id="{A4BF13BD-7842-48C4-A3EF-B360AB9F6ABD}"/>
              </a:ext>
            </a:extLst>
          </p:cNvPr>
          <p:cNvSpPr/>
          <p:nvPr/>
        </p:nvSpPr>
        <p:spPr bwMode="auto">
          <a:xfrm>
            <a:off x="3298347" y="2311258"/>
            <a:ext cx="914400" cy="572068"/>
          </a:xfrm>
          <a:prstGeom prst="flowChartDecision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lowchart: Decision 69">
            <a:extLst>
              <a:ext uri="{FF2B5EF4-FFF2-40B4-BE49-F238E27FC236}">
                <a16:creationId xmlns:a16="http://schemas.microsoft.com/office/drawing/2014/main" id="{9D9789FD-F4DD-4DEE-86A8-78AB71F7080A}"/>
              </a:ext>
            </a:extLst>
          </p:cNvPr>
          <p:cNvSpPr/>
          <p:nvPr/>
        </p:nvSpPr>
        <p:spPr bwMode="auto">
          <a:xfrm>
            <a:off x="4558870" y="2319855"/>
            <a:ext cx="914400" cy="572068"/>
          </a:xfrm>
          <a:prstGeom prst="flowChartDecision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lowchart: Decision 70">
            <a:extLst>
              <a:ext uri="{FF2B5EF4-FFF2-40B4-BE49-F238E27FC236}">
                <a16:creationId xmlns:a16="http://schemas.microsoft.com/office/drawing/2014/main" id="{C2E12BF8-1757-461F-8FA1-7EE7373F0DC5}"/>
              </a:ext>
            </a:extLst>
          </p:cNvPr>
          <p:cNvSpPr/>
          <p:nvPr/>
        </p:nvSpPr>
        <p:spPr bwMode="auto">
          <a:xfrm>
            <a:off x="5814759" y="2317093"/>
            <a:ext cx="914400" cy="572068"/>
          </a:xfrm>
          <a:prstGeom prst="flowChartDecision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lowchart: Decision 71">
            <a:extLst>
              <a:ext uri="{FF2B5EF4-FFF2-40B4-BE49-F238E27FC236}">
                <a16:creationId xmlns:a16="http://schemas.microsoft.com/office/drawing/2014/main" id="{D555A30D-DE66-4C55-B70D-9442B6652ADD}"/>
              </a:ext>
            </a:extLst>
          </p:cNvPr>
          <p:cNvSpPr/>
          <p:nvPr/>
        </p:nvSpPr>
        <p:spPr bwMode="auto">
          <a:xfrm>
            <a:off x="2115218" y="2307561"/>
            <a:ext cx="914400" cy="572068"/>
          </a:xfrm>
          <a:prstGeom prst="flowChartDecision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Title 4">
            <a:extLst>
              <a:ext uri="{FF2B5EF4-FFF2-40B4-BE49-F238E27FC236}">
                <a16:creationId xmlns:a16="http://schemas.microsoft.com/office/drawing/2014/main" id="{C6B2A88E-ACDD-4ED8-899B-4A1E648A35EC}"/>
              </a:ext>
            </a:extLst>
          </p:cNvPr>
          <p:cNvSpPr txBox="1">
            <a:spLocks/>
          </p:cNvSpPr>
          <p:nvPr/>
        </p:nvSpPr>
        <p:spPr bwMode="auto">
          <a:xfrm>
            <a:off x="396000" y="144718"/>
            <a:ext cx="8229600" cy="41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 kern="0" spc="0" baseline="0">
                <a:solidFill>
                  <a:srgbClr val="0065A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sz="2400"/>
              <a:t>Application Modernization Flow</a:t>
            </a:r>
            <a:endParaRPr lang="en-US" sz="24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928319-F95D-4EC4-A95D-30FCAAEED497}"/>
              </a:ext>
            </a:extLst>
          </p:cNvPr>
          <p:cNvCxnSpPr/>
          <p:nvPr/>
        </p:nvCxnSpPr>
        <p:spPr bwMode="auto">
          <a:xfrm>
            <a:off x="551234" y="1183534"/>
            <a:ext cx="79377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D5EC19D-B6DC-4E90-BB8A-C1D729D3FB9F}"/>
              </a:ext>
            </a:extLst>
          </p:cNvPr>
          <p:cNvSpPr txBox="1"/>
          <p:nvPr/>
        </p:nvSpPr>
        <p:spPr>
          <a:xfrm>
            <a:off x="831458" y="744836"/>
            <a:ext cx="1134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Value Drivers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7FFA661-77E2-4739-AB63-419109655485}"/>
              </a:ext>
            </a:extLst>
          </p:cNvPr>
          <p:cNvCxnSpPr/>
          <p:nvPr/>
        </p:nvCxnSpPr>
        <p:spPr bwMode="auto">
          <a:xfrm>
            <a:off x="551234" y="1984447"/>
            <a:ext cx="79377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32585B2-4C08-4B4A-8C65-578A920B11D5}"/>
              </a:ext>
            </a:extLst>
          </p:cNvPr>
          <p:cNvSpPr txBox="1"/>
          <p:nvPr/>
        </p:nvSpPr>
        <p:spPr>
          <a:xfrm>
            <a:off x="831458" y="1363665"/>
            <a:ext cx="11348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Readiness, Discovery &amp; Assessment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86FB4A-B54F-490D-9420-340896583AE7}"/>
              </a:ext>
            </a:extLst>
          </p:cNvPr>
          <p:cNvSpPr txBox="1"/>
          <p:nvPr/>
        </p:nvSpPr>
        <p:spPr>
          <a:xfrm>
            <a:off x="831458" y="2366478"/>
            <a:ext cx="1134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Determinants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ECF427-01DD-4664-BDB8-AA56FB526307}"/>
              </a:ext>
            </a:extLst>
          </p:cNvPr>
          <p:cNvCxnSpPr/>
          <p:nvPr/>
        </p:nvCxnSpPr>
        <p:spPr bwMode="auto">
          <a:xfrm>
            <a:off x="551234" y="3769667"/>
            <a:ext cx="79377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206D1AD-DB56-4444-ADE5-CAEE5116EAF1}"/>
              </a:ext>
            </a:extLst>
          </p:cNvPr>
          <p:cNvSpPr txBox="1"/>
          <p:nvPr/>
        </p:nvSpPr>
        <p:spPr>
          <a:xfrm>
            <a:off x="831458" y="3169753"/>
            <a:ext cx="1134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Migration Pattern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F08C41-B955-4B0C-ACC3-7ED99A6F8F73}"/>
              </a:ext>
            </a:extLst>
          </p:cNvPr>
          <p:cNvSpPr txBox="1"/>
          <p:nvPr/>
        </p:nvSpPr>
        <p:spPr>
          <a:xfrm>
            <a:off x="831458" y="4005810"/>
            <a:ext cx="11965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Continuous Services &amp;  Modernization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475F67-88B0-4AD5-8BCB-A8BDE40D8AC1}"/>
              </a:ext>
            </a:extLst>
          </p:cNvPr>
          <p:cNvSpPr txBox="1"/>
          <p:nvPr/>
        </p:nvSpPr>
        <p:spPr>
          <a:xfrm>
            <a:off x="2027964" y="560636"/>
            <a:ext cx="1420238" cy="5847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Reduction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(License Renewal, System Refresh, Operational Efficiencies)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17AD2D-0FE9-48D6-A6DA-F7196C9879CA}"/>
              </a:ext>
            </a:extLst>
          </p:cNvPr>
          <p:cNvSpPr txBox="1"/>
          <p:nvPr/>
        </p:nvSpPr>
        <p:spPr>
          <a:xfrm>
            <a:off x="3642755" y="557954"/>
            <a:ext cx="1436452" cy="56938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Risk Reduction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(Regulatory Requirements,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EoL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H/W, Unsupported Applications, Audit Compliance)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9B919C-ACD2-4555-A3D0-640ACF034A4E}"/>
              </a:ext>
            </a:extLst>
          </p:cNvPr>
          <p:cNvSpPr txBox="1"/>
          <p:nvPr/>
        </p:nvSpPr>
        <p:spPr>
          <a:xfrm>
            <a:off x="5221879" y="562002"/>
            <a:ext cx="1738009" cy="56938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Transformation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(Business Expansion, Increased Innovation &amp; Agility, Reduced Time to Market)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C9A5B67-03E2-4AEC-8040-11E1DD2C3416}"/>
              </a:ext>
            </a:extLst>
          </p:cNvPr>
          <p:cNvSpPr txBox="1"/>
          <p:nvPr/>
        </p:nvSpPr>
        <p:spPr>
          <a:xfrm>
            <a:off x="7031225" y="569068"/>
            <a:ext cx="1196494" cy="55399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Continuous Improvement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CBC1DC-EC6B-499F-B15D-8FD9E320DAD1}"/>
              </a:ext>
            </a:extLst>
          </p:cNvPr>
          <p:cNvSpPr txBox="1"/>
          <p:nvPr/>
        </p:nvSpPr>
        <p:spPr>
          <a:xfrm>
            <a:off x="2027965" y="1371002"/>
            <a:ext cx="1420238" cy="5078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Estate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Landscape Discovery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Inventory Data Analysis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391CBE-A307-448A-8EAE-C37A54C4A392}"/>
              </a:ext>
            </a:extLst>
          </p:cNvPr>
          <p:cNvSpPr txBox="1"/>
          <p:nvPr/>
        </p:nvSpPr>
        <p:spPr>
          <a:xfrm>
            <a:off x="3642755" y="1384417"/>
            <a:ext cx="1828801" cy="5078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 Arch. Assessment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 Assessment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Risk &amp; Compliance Assessment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B80F47-E6ED-4531-9856-612F96CE0C1D}"/>
              </a:ext>
            </a:extLst>
          </p:cNvPr>
          <p:cNvSpPr txBox="1"/>
          <p:nvPr/>
        </p:nvSpPr>
        <p:spPr>
          <a:xfrm>
            <a:off x="5640579" y="1384417"/>
            <a:ext cx="1319309" cy="5078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Technical &amp; Business Complexity Scorecard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A61E8A-74C8-4E1F-B867-113759473860}"/>
              </a:ext>
            </a:extLst>
          </p:cNvPr>
          <p:cNvSpPr/>
          <p:nvPr/>
        </p:nvSpPr>
        <p:spPr bwMode="auto">
          <a:xfrm>
            <a:off x="7383793" y="1366784"/>
            <a:ext cx="848186" cy="1990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Retain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65A702-40E9-4CF0-AB38-B40344378F9E}"/>
              </a:ext>
            </a:extLst>
          </p:cNvPr>
          <p:cNvSpPr/>
          <p:nvPr/>
        </p:nvSpPr>
        <p:spPr bwMode="auto">
          <a:xfrm>
            <a:off x="7383793" y="1679746"/>
            <a:ext cx="848186" cy="1990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Retire</a:t>
            </a:r>
          </a:p>
        </p:txBody>
      </p:sp>
      <p:cxnSp>
        <p:nvCxnSpPr>
          <p:cNvPr id="91" name="Elbow Connector 63">
            <a:extLst>
              <a:ext uri="{FF2B5EF4-FFF2-40B4-BE49-F238E27FC236}">
                <a16:creationId xmlns:a16="http://schemas.microsoft.com/office/drawing/2014/main" id="{6D00D559-0326-45EB-869E-402B486AC2C3}"/>
              </a:ext>
            </a:extLst>
          </p:cNvPr>
          <p:cNvCxnSpPr>
            <a:endCxn id="89" idx="1"/>
          </p:cNvCxnSpPr>
          <p:nvPr/>
        </p:nvCxnSpPr>
        <p:spPr bwMode="auto">
          <a:xfrm flipV="1">
            <a:off x="6959888" y="1466328"/>
            <a:ext cx="423905" cy="16760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Elbow Connector 65">
            <a:extLst>
              <a:ext uri="{FF2B5EF4-FFF2-40B4-BE49-F238E27FC236}">
                <a16:creationId xmlns:a16="http://schemas.microsoft.com/office/drawing/2014/main" id="{9D4D9100-8E9F-4109-8D34-80F96E8F208C}"/>
              </a:ext>
            </a:extLst>
          </p:cNvPr>
          <p:cNvCxnSpPr>
            <a:endCxn id="90" idx="1"/>
          </p:cNvCxnSpPr>
          <p:nvPr/>
        </p:nvCxnSpPr>
        <p:spPr bwMode="auto">
          <a:xfrm>
            <a:off x="6959888" y="1633934"/>
            <a:ext cx="423905" cy="14535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4D32911-AE0F-45AE-AA03-D1C5748FDD4A}"/>
              </a:ext>
            </a:extLst>
          </p:cNvPr>
          <p:cNvSpPr txBox="1"/>
          <p:nvPr/>
        </p:nvSpPr>
        <p:spPr>
          <a:xfrm>
            <a:off x="6923160" y="1463946"/>
            <a:ext cx="332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4C3E9-423F-42D6-A493-A9AB5DD2B509}"/>
              </a:ext>
            </a:extLst>
          </p:cNvPr>
          <p:cNvSpPr txBox="1"/>
          <p:nvPr/>
        </p:nvSpPr>
        <p:spPr>
          <a:xfrm>
            <a:off x="2104020" y="2424317"/>
            <a:ext cx="1008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2B3E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Available to Migrate?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27DA02-EEF2-4F5F-8334-6CF5B838359B}"/>
              </a:ext>
            </a:extLst>
          </p:cNvPr>
          <p:cNvSpPr txBox="1"/>
          <p:nvPr/>
        </p:nvSpPr>
        <p:spPr>
          <a:xfrm>
            <a:off x="3273768" y="2412645"/>
            <a:ext cx="1008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2B3E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Fixed Deadline for delivery?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DBC5B04-37C9-421E-A90E-866CBEAEBD52}"/>
              </a:ext>
            </a:extLst>
          </p:cNvPr>
          <p:cNvSpPr txBox="1"/>
          <p:nvPr/>
        </p:nvSpPr>
        <p:spPr>
          <a:xfrm>
            <a:off x="4547372" y="2438928"/>
            <a:ext cx="1008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2B3E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Size Available for Investment?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6DAB10-F625-4057-B393-A74921810A14}"/>
              </a:ext>
            </a:extLst>
          </p:cNvPr>
          <p:cNvSpPr txBox="1"/>
          <p:nvPr/>
        </p:nvSpPr>
        <p:spPr>
          <a:xfrm>
            <a:off x="5790300" y="2397870"/>
            <a:ext cx="1008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2B3E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Application about to End-of-Life?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4335CA-22CB-412F-8687-DC795DE53CBD}"/>
              </a:ext>
            </a:extLst>
          </p:cNvPr>
          <p:cNvSpPr txBox="1"/>
          <p:nvPr/>
        </p:nvSpPr>
        <p:spPr>
          <a:xfrm>
            <a:off x="3061733" y="2061854"/>
            <a:ext cx="1274708" cy="2308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R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Migration Candidates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0847CB3-9200-4136-B748-B00C6D8403CB}"/>
              </a:ext>
            </a:extLst>
          </p:cNvPr>
          <p:cNvSpPr txBox="1"/>
          <p:nvPr/>
        </p:nvSpPr>
        <p:spPr>
          <a:xfrm>
            <a:off x="7279672" y="2760901"/>
            <a:ext cx="889987" cy="2308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R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New Services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C160FA-4F04-4DD6-B2A9-3EA07360AD9E}"/>
              </a:ext>
            </a:extLst>
          </p:cNvPr>
          <p:cNvCxnSpPr>
            <a:stCxn id="72" idx="3"/>
            <a:endCxn id="69" idx="1"/>
          </p:cNvCxnSpPr>
          <p:nvPr/>
        </p:nvCxnSpPr>
        <p:spPr bwMode="auto">
          <a:xfrm>
            <a:off x="3029618" y="2593595"/>
            <a:ext cx="268729" cy="36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4D6769-856C-4390-96D6-8E05697173F7}"/>
              </a:ext>
            </a:extLst>
          </p:cNvPr>
          <p:cNvCxnSpPr>
            <a:stCxn id="69" idx="3"/>
            <a:endCxn id="70" idx="1"/>
          </p:cNvCxnSpPr>
          <p:nvPr/>
        </p:nvCxnSpPr>
        <p:spPr bwMode="auto">
          <a:xfrm>
            <a:off x="4212747" y="2597292"/>
            <a:ext cx="346123" cy="85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7E33D7-4C1A-4875-BFDF-5EA574E54E58}"/>
              </a:ext>
            </a:extLst>
          </p:cNvPr>
          <p:cNvCxnSpPr>
            <a:stCxn id="70" idx="3"/>
            <a:endCxn id="71" idx="1"/>
          </p:cNvCxnSpPr>
          <p:nvPr/>
        </p:nvCxnSpPr>
        <p:spPr bwMode="auto">
          <a:xfrm flipV="1">
            <a:off x="5473270" y="2603127"/>
            <a:ext cx="341489" cy="27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Elbow Connector 91">
            <a:extLst>
              <a:ext uri="{FF2B5EF4-FFF2-40B4-BE49-F238E27FC236}">
                <a16:creationId xmlns:a16="http://schemas.microsoft.com/office/drawing/2014/main" id="{A486ADE8-BADE-4609-86BF-BD55965D6646}"/>
              </a:ext>
            </a:extLst>
          </p:cNvPr>
          <p:cNvCxnSpPr>
            <a:endCxn id="99" idx="0"/>
          </p:cNvCxnSpPr>
          <p:nvPr/>
        </p:nvCxnSpPr>
        <p:spPr bwMode="auto">
          <a:xfrm>
            <a:off x="4459377" y="2202286"/>
            <a:ext cx="3265289" cy="55861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F7B4D5-82DF-4B95-B5A2-D0829EC0A7A9}"/>
              </a:ext>
            </a:extLst>
          </p:cNvPr>
          <p:cNvSpPr/>
          <p:nvPr/>
        </p:nvSpPr>
        <p:spPr bwMode="auto">
          <a:xfrm>
            <a:off x="1901498" y="3292242"/>
            <a:ext cx="1160235" cy="29244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Re-Host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0B48F10-BCFF-4C89-A399-4BFCECAADE6E}"/>
              </a:ext>
            </a:extLst>
          </p:cNvPr>
          <p:cNvSpPr/>
          <p:nvPr/>
        </p:nvSpPr>
        <p:spPr bwMode="auto">
          <a:xfrm>
            <a:off x="3232436" y="3292165"/>
            <a:ext cx="1046221" cy="29244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Re-Platform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5BD46F-32A1-4E41-B5DF-776C9E7E8743}"/>
              </a:ext>
            </a:extLst>
          </p:cNvPr>
          <p:cNvSpPr/>
          <p:nvPr/>
        </p:nvSpPr>
        <p:spPr bwMode="auto">
          <a:xfrm>
            <a:off x="4602254" y="3292165"/>
            <a:ext cx="1046221" cy="29244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Re-Purchase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2E8BED-B281-41B8-849B-1740B9EFF6C4}"/>
              </a:ext>
            </a:extLst>
          </p:cNvPr>
          <p:cNvSpPr/>
          <p:nvPr/>
        </p:nvSpPr>
        <p:spPr bwMode="auto">
          <a:xfrm>
            <a:off x="5828287" y="3297918"/>
            <a:ext cx="1110043" cy="292449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Re-Architect/ Re-Factor</a:t>
            </a:r>
          </a:p>
        </p:txBody>
      </p:sp>
      <p:cxnSp>
        <p:nvCxnSpPr>
          <p:cNvPr id="108" name="Elbow Connector 125">
            <a:extLst>
              <a:ext uri="{FF2B5EF4-FFF2-40B4-BE49-F238E27FC236}">
                <a16:creationId xmlns:a16="http://schemas.microsoft.com/office/drawing/2014/main" id="{602DB393-6D5E-4DD1-B152-DE6D3BEA96F1}"/>
              </a:ext>
            </a:extLst>
          </p:cNvPr>
          <p:cNvCxnSpPr>
            <a:stCxn id="72" idx="2"/>
          </p:cNvCxnSpPr>
          <p:nvPr/>
        </p:nvCxnSpPr>
        <p:spPr bwMode="auto">
          <a:xfrm rot="5400000">
            <a:off x="2094599" y="2817666"/>
            <a:ext cx="415856" cy="5397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475189D-D51F-4F6F-90B9-57C8E3C5B1E5}"/>
              </a:ext>
            </a:extLst>
          </p:cNvPr>
          <p:cNvSpPr txBox="1"/>
          <p:nvPr/>
        </p:nvSpPr>
        <p:spPr>
          <a:xfrm>
            <a:off x="2694338" y="2321881"/>
            <a:ext cx="1008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&gt;6 months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7C25F4B-F71A-434F-8B07-BE3CC3CCFDB0}"/>
              </a:ext>
            </a:extLst>
          </p:cNvPr>
          <p:cNvSpPr txBox="1"/>
          <p:nvPr/>
        </p:nvSpPr>
        <p:spPr>
          <a:xfrm>
            <a:off x="3872017" y="2344704"/>
            <a:ext cx="1008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algn="ctr">
              <a:defRPr sz="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01F18F9-38DE-4E35-AA7B-22DC5AB5C51C}"/>
              </a:ext>
            </a:extLst>
          </p:cNvPr>
          <p:cNvSpPr txBox="1"/>
          <p:nvPr/>
        </p:nvSpPr>
        <p:spPr>
          <a:xfrm>
            <a:off x="5151776" y="2347639"/>
            <a:ext cx="1008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algn="ctr">
              <a:defRPr sz="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&gt;50k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8E85E8D-2435-4A23-8DC5-1F32FF648E26}"/>
              </a:ext>
            </a:extLst>
          </p:cNvPr>
          <p:cNvSpPr txBox="1"/>
          <p:nvPr/>
        </p:nvSpPr>
        <p:spPr>
          <a:xfrm>
            <a:off x="6409625" y="2347639"/>
            <a:ext cx="1008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algn="ctr">
              <a:defRPr sz="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</a:t>
            </a:r>
          </a:p>
        </p:txBody>
      </p:sp>
      <p:cxnSp>
        <p:nvCxnSpPr>
          <p:cNvPr id="113" name="Elbow Connector 152">
            <a:extLst>
              <a:ext uri="{FF2B5EF4-FFF2-40B4-BE49-F238E27FC236}">
                <a16:creationId xmlns:a16="http://schemas.microsoft.com/office/drawing/2014/main" id="{B3AE9EBE-3432-4EEB-BC23-00FB2C0A581A}"/>
              </a:ext>
            </a:extLst>
          </p:cNvPr>
          <p:cNvCxnSpPr>
            <a:stCxn id="71" idx="3"/>
            <a:endCxn id="107" idx="0"/>
          </p:cNvCxnSpPr>
          <p:nvPr/>
        </p:nvCxnSpPr>
        <p:spPr bwMode="auto">
          <a:xfrm flipH="1">
            <a:off x="6383309" y="2603127"/>
            <a:ext cx="345850" cy="694791"/>
          </a:xfrm>
          <a:prstGeom prst="bentConnector4">
            <a:avLst>
              <a:gd name="adj1" fmla="val -66098"/>
              <a:gd name="adj2" fmla="val 70584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Elbow Connector 157">
            <a:extLst>
              <a:ext uri="{FF2B5EF4-FFF2-40B4-BE49-F238E27FC236}">
                <a16:creationId xmlns:a16="http://schemas.microsoft.com/office/drawing/2014/main" id="{0CA8AF7F-5AF3-4EC4-91DC-4035792E0EEF}"/>
              </a:ext>
            </a:extLst>
          </p:cNvPr>
          <p:cNvCxnSpPr>
            <a:stCxn id="71" idx="2"/>
            <a:endCxn id="106" idx="0"/>
          </p:cNvCxnSpPr>
          <p:nvPr/>
        </p:nvCxnSpPr>
        <p:spPr bwMode="auto">
          <a:xfrm rot="5400000">
            <a:off x="5497160" y="2517366"/>
            <a:ext cx="403004" cy="1146594"/>
          </a:xfrm>
          <a:prstGeom prst="bentConnector3">
            <a:avLst>
              <a:gd name="adj1" fmla="val 66092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8CE35D6-8FE5-412F-B82E-A7393A660F17}"/>
              </a:ext>
            </a:extLst>
          </p:cNvPr>
          <p:cNvSpPr txBox="1"/>
          <p:nvPr/>
        </p:nvSpPr>
        <p:spPr>
          <a:xfrm>
            <a:off x="5899367" y="2928977"/>
            <a:ext cx="419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algn="ctr">
              <a:defRPr sz="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cxnSp>
        <p:nvCxnSpPr>
          <p:cNvPr id="116" name="Elbow Connector 161">
            <a:extLst>
              <a:ext uri="{FF2B5EF4-FFF2-40B4-BE49-F238E27FC236}">
                <a16:creationId xmlns:a16="http://schemas.microsoft.com/office/drawing/2014/main" id="{939284C4-7A4D-4026-8926-82B99365B2D8}"/>
              </a:ext>
            </a:extLst>
          </p:cNvPr>
          <p:cNvCxnSpPr>
            <a:stCxn id="70" idx="2"/>
          </p:cNvCxnSpPr>
          <p:nvPr/>
        </p:nvCxnSpPr>
        <p:spPr bwMode="auto">
          <a:xfrm rot="5400000">
            <a:off x="4294626" y="2578403"/>
            <a:ext cx="407925" cy="1034964"/>
          </a:xfrm>
          <a:prstGeom prst="bentConnector3">
            <a:avLst>
              <a:gd name="adj1" fmla="val 43641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7" name="Elbow Connector 164">
            <a:extLst>
              <a:ext uri="{FF2B5EF4-FFF2-40B4-BE49-F238E27FC236}">
                <a16:creationId xmlns:a16="http://schemas.microsoft.com/office/drawing/2014/main" id="{43C32C9C-0351-4D2D-B717-EB5D99998C7D}"/>
              </a:ext>
            </a:extLst>
          </p:cNvPr>
          <p:cNvCxnSpPr>
            <a:stCxn id="69" idx="2"/>
          </p:cNvCxnSpPr>
          <p:nvPr/>
        </p:nvCxnSpPr>
        <p:spPr bwMode="auto">
          <a:xfrm rot="5400000">
            <a:off x="3017704" y="2557903"/>
            <a:ext cx="412420" cy="1063266"/>
          </a:xfrm>
          <a:prstGeom prst="bentConnector3">
            <a:avLst>
              <a:gd name="adj1" fmla="val 46855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50217EE-AACC-404B-9FB1-A51A9CF574E3}"/>
              </a:ext>
            </a:extLst>
          </p:cNvPr>
          <p:cNvSpPr txBox="1"/>
          <p:nvPr/>
        </p:nvSpPr>
        <p:spPr>
          <a:xfrm>
            <a:off x="1782907" y="2908351"/>
            <a:ext cx="751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7350661-9D75-44AD-9C4A-7FEDF01E2DC6}"/>
              </a:ext>
            </a:extLst>
          </p:cNvPr>
          <p:cNvSpPr txBox="1"/>
          <p:nvPr/>
        </p:nvSpPr>
        <p:spPr>
          <a:xfrm>
            <a:off x="3417009" y="2913734"/>
            <a:ext cx="436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algn="ctr">
              <a:defRPr sz="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1233712-2887-4F0D-9C4D-5840D3031F72}"/>
              </a:ext>
            </a:extLst>
          </p:cNvPr>
          <p:cNvSpPr txBox="1"/>
          <p:nvPr/>
        </p:nvSpPr>
        <p:spPr>
          <a:xfrm>
            <a:off x="3952782" y="2901221"/>
            <a:ext cx="10083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 algn="ctr">
              <a:defRPr sz="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5638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&lt;50k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5301A27-9DF4-43C9-8E98-AB1F2C6B7755}"/>
              </a:ext>
            </a:extLst>
          </p:cNvPr>
          <p:cNvCxnSpPr>
            <a:stCxn id="69" idx="2"/>
            <a:endCxn id="105" idx="0"/>
          </p:cNvCxnSpPr>
          <p:nvPr/>
        </p:nvCxnSpPr>
        <p:spPr bwMode="auto">
          <a:xfrm>
            <a:off x="3755547" y="2883326"/>
            <a:ext cx="0" cy="408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2" name="Elbow Connector 189">
            <a:extLst>
              <a:ext uri="{FF2B5EF4-FFF2-40B4-BE49-F238E27FC236}">
                <a16:creationId xmlns:a16="http://schemas.microsoft.com/office/drawing/2014/main" id="{79AD1407-856A-4108-B337-0A0F5889FE31}"/>
              </a:ext>
            </a:extLst>
          </p:cNvPr>
          <p:cNvCxnSpPr>
            <a:stCxn id="71" idx="2"/>
          </p:cNvCxnSpPr>
          <p:nvPr/>
        </p:nvCxnSpPr>
        <p:spPr bwMode="auto">
          <a:xfrm rot="5400000">
            <a:off x="5038555" y="2063353"/>
            <a:ext cx="407596" cy="2059212"/>
          </a:xfrm>
          <a:prstGeom prst="bentConnector3">
            <a:avLst>
              <a:gd name="adj1" fmla="val 64320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20D4E0-C7FE-4830-B298-A994878A8E14}"/>
              </a:ext>
            </a:extLst>
          </p:cNvPr>
          <p:cNvCxnSpPr/>
          <p:nvPr/>
        </p:nvCxnSpPr>
        <p:spPr bwMode="auto">
          <a:xfrm>
            <a:off x="4961138" y="1175723"/>
            <a:ext cx="0" cy="1689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09D4BF9-9820-4E20-8828-7A26A4FEE8D9}"/>
              </a:ext>
            </a:extLst>
          </p:cNvPr>
          <p:cNvSpPr txBox="1"/>
          <p:nvPr/>
        </p:nvSpPr>
        <p:spPr>
          <a:xfrm>
            <a:off x="1968049" y="3911391"/>
            <a:ext cx="1731038" cy="6463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Optimization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64835A-B72F-4466-9676-DBE1970DDFB7}"/>
              </a:ext>
            </a:extLst>
          </p:cNvPr>
          <p:cNvSpPr txBox="1"/>
          <p:nvPr/>
        </p:nvSpPr>
        <p:spPr>
          <a:xfrm>
            <a:off x="3800430" y="3918807"/>
            <a:ext cx="1617050" cy="6463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Serverless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 as Operating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CI/CD as a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DEDB63-4EBC-438B-8480-A977653C66DB}"/>
              </a:ext>
            </a:extLst>
          </p:cNvPr>
          <p:cNvSpPr txBox="1"/>
          <p:nvPr/>
        </p:nvSpPr>
        <p:spPr>
          <a:xfrm>
            <a:off x="5510412" y="3918806"/>
            <a:ext cx="1617050" cy="6463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Qualitative, Predictive &amp; Pro-active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AI, ML,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Mobile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7" name="Elbow Connector 220">
            <a:extLst>
              <a:ext uri="{FF2B5EF4-FFF2-40B4-BE49-F238E27FC236}">
                <a16:creationId xmlns:a16="http://schemas.microsoft.com/office/drawing/2014/main" id="{AA718145-E696-4F35-97D0-2A3A13EFCD09}"/>
              </a:ext>
            </a:extLst>
          </p:cNvPr>
          <p:cNvCxnSpPr>
            <a:stCxn id="99" idx="2"/>
            <a:endCxn id="128" idx="3"/>
          </p:cNvCxnSpPr>
          <p:nvPr/>
        </p:nvCxnSpPr>
        <p:spPr bwMode="auto">
          <a:xfrm rot="5400000">
            <a:off x="6936990" y="3438535"/>
            <a:ext cx="1234479" cy="340874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8" name="Rounded Rectangle 221">
            <a:extLst>
              <a:ext uri="{FF2B5EF4-FFF2-40B4-BE49-F238E27FC236}">
                <a16:creationId xmlns:a16="http://schemas.microsoft.com/office/drawing/2014/main" id="{62C95A0F-99A3-4E35-9E6D-033103E94955}"/>
              </a:ext>
            </a:extLst>
          </p:cNvPr>
          <p:cNvSpPr/>
          <p:nvPr/>
        </p:nvSpPr>
        <p:spPr bwMode="auto">
          <a:xfrm>
            <a:off x="1901497" y="3865433"/>
            <a:ext cx="5482295" cy="721558"/>
          </a:xfrm>
          <a:prstGeom prst="roundRect">
            <a:avLst/>
          </a:prstGeom>
          <a:noFill/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29" name="Elbow Connector 228">
            <a:extLst>
              <a:ext uri="{FF2B5EF4-FFF2-40B4-BE49-F238E27FC236}">
                <a16:creationId xmlns:a16="http://schemas.microsoft.com/office/drawing/2014/main" id="{26F759B3-F356-45AC-A2D3-469645744D89}"/>
              </a:ext>
            </a:extLst>
          </p:cNvPr>
          <p:cNvCxnSpPr>
            <a:stCxn id="130" idx="1"/>
            <a:endCxn id="124" idx="0"/>
          </p:cNvCxnSpPr>
          <p:nvPr/>
        </p:nvCxnSpPr>
        <p:spPr bwMode="auto">
          <a:xfrm rot="16200000" flipH="1" flipV="1">
            <a:off x="3524436" y="2992835"/>
            <a:ext cx="227687" cy="1609423"/>
          </a:xfrm>
          <a:prstGeom prst="bentConnector3">
            <a:avLst>
              <a:gd name="adj1" fmla="val 17923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4F05B014-1CC2-45E2-81D3-9072297E575B}"/>
              </a:ext>
            </a:extLst>
          </p:cNvPr>
          <p:cNvSpPr/>
          <p:nvPr/>
        </p:nvSpPr>
        <p:spPr bwMode="auto">
          <a:xfrm rot="5400000">
            <a:off x="4390731" y="937536"/>
            <a:ext cx="104520" cy="5387816"/>
          </a:xfrm>
          <a:prstGeom prst="rightBrac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4306375-61A2-41AF-8A23-9182EBA6B051}"/>
              </a:ext>
            </a:extLst>
          </p:cNvPr>
          <p:cNvCxnSpPr>
            <a:stCxn id="124" idx="3"/>
            <a:endCxn id="125" idx="1"/>
          </p:cNvCxnSpPr>
          <p:nvPr/>
        </p:nvCxnSpPr>
        <p:spPr bwMode="auto">
          <a:xfrm>
            <a:off x="3699087" y="4234557"/>
            <a:ext cx="101343" cy="74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D6C1BF6-67A9-4616-B681-577142BE1E45}"/>
              </a:ext>
            </a:extLst>
          </p:cNvPr>
          <p:cNvCxnSpPr>
            <a:stCxn id="125" idx="3"/>
            <a:endCxn id="126" idx="1"/>
          </p:cNvCxnSpPr>
          <p:nvPr/>
        </p:nvCxnSpPr>
        <p:spPr bwMode="auto">
          <a:xfrm flipV="1">
            <a:off x="5417480" y="4241972"/>
            <a:ext cx="9293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3677D0C9-2C94-4B65-BBE0-188CA5F29D57}"/>
              </a:ext>
            </a:extLst>
          </p:cNvPr>
          <p:cNvSpPr/>
          <p:nvPr/>
        </p:nvSpPr>
        <p:spPr bwMode="auto">
          <a:xfrm>
            <a:off x="606356" y="3737578"/>
            <a:ext cx="7673270" cy="9061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10C9-C66D-452E-9F24-BDFADDE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Elastic Container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0F58-612F-41C5-B5B1-2890A98F6B36}"/>
              </a:ext>
            </a:extLst>
          </p:cNvPr>
          <p:cNvSpPr txBox="1"/>
          <p:nvPr/>
        </p:nvSpPr>
        <p:spPr>
          <a:xfrm>
            <a:off x="474920" y="2307220"/>
            <a:ext cx="478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container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011604606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page blue">
  <a:themeElements>
    <a:clrScheme name="Tieto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6CC04A"/>
      </a:accent3>
      <a:accent4>
        <a:srgbClr val="F78D2E"/>
      </a:accent4>
      <a:accent5>
        <a:srgbClr val="9ACAEB"/>
      </a:accent5>
      <a:accent6>
        <a:srgbClr val="BDE093"/>
      </a:accent6>
      <a:hlink>
        <a:srgbClr val="62B3E5"/>
      </a:hlink>
      <a:folHlink>
        <a:srgbClr val="62B3E5"/>
      </a:folHlink>
    </a:clrScheme>
    <a:fontScheme name="Tie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rgbClr val="FFFFF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eto 1">
        <a:dk1>
          <a:srgbClr val="000000"/>
        </a:dk1>
        <a:lt1>
          <a:srgbClr val="FFFFFF"/>
        </a:lt1>
        <a:dk2>
          <a:srgbClr val="95C540"/>
        </a:dk2>
        <a:lt2>
          <a:srgbClr val="FFFFFF"/>
        </a:lt2>
        <a:accent1>
          <a:srgbClr val="E62859"/>
        </a:accent1>
        <a:accent2>
          <a:srgbClr val="F7A945"/>
        </a:accent2>
        <a:accent3>
          <a:srgbClr val="FFFFFF"/>
        </a:accent3>
        <a:accent4>
          <a:srgbClr val="000000"/>
        </a:accent4>
        <a:accent5>
          <a:srgbClr val="F0ACB5"/>
        </a:accent5>
        <a:accent6>
          <a:srgbClr val="E0993E"/>
        </a:accent6>
        <a:hlink>
          <a:srgbClr val="00A0D6"/>
        </a:hlink>
        <a:folHlink>
          <a:srgbClr val="76CE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etoWide.potx" id="{631E5447-F0A5-4CC7-8861-A8F275F4B706}" vid="{D1C9AA22-C90F-437A-9BEF-ADD9267EEF0B}"/>
    </a:ext>
  </a:extLst>
</a:theme>
</file>

<file path=ppt/theme/theme2.xml><?xml version="1.0" encoding="utf-8"?>
<a:theme xmlns:a="http://schemas.openxmlformats.org/drawingml/2006/main" name="Content page red">
  <a:themeElements>
    <a:clrScheme name="Tieto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6CC04A"/>
      </a:accent3>
      <a:accent4>
        <a:srgbClr val="F78D2E"/>
      </a:accent4>
      <a:accent5>
        <a:srgbClr val="9ACAEB"/>
      </a:accent5>
      <a:accent6>
        <a:srgbClr val="BDE093"/>
      </a:accent6>
      <a:hlink>
        <a:srgbClr val="62B3E5"/>
      </a:hlink>
      <a:folHlink>
        <a:srgbClr val="62B3E5"/>
      </a:folHlink>
    </a:clrScheme>
    <a:fontScheme name="Tie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eto 1">
        <a:dk1>
          <a:srgbClr val="000000"/>
        </a:dk1>
        <a:lt1>
          <a:srgbClr val="FFFFFF"/>
        </a:lt1>
        <a:dk2>
          <a:srgbClr val="95C540"/>
        </a:dk2>
        <a:lt2>
          <a:srgbClr val="FFFFFF"/>
        </a:lt2>
        <a:accent1>
          <a:srgbClr val="E62859"/>
        </a:accent1>
        <a:accent2>
          <a:srgbClr val="F7A945"/>
        </a:accent2>
        <a:accent3>
          <a:srgbClr val="FFFFFF"/>
        </a:accent3>
        <a:accent4>
          <a:srgbClr val="000000"/>
        </a:accent4>
        <a:accent5>
          <a:srgbClr val="F0ACB5"/>
        </a:accent5>
        <a:accent6>
          <a:srgbClr val="E0993E"/>
        </a:accent6>
        <a:hlink>
          <a:srgbClr val="00A0D6"/>
        </a:hlink>
        <a:folHlink>
          <a:srgbClr val="76CE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etoWide.potx" id="{631E5447-F0A5-4CC7-8861-A8F275F4B706}" vid="{D79DA9D6-450F-473E-8D37-7C5B32A99E29}"/>
    </a:ext>
  </a:extLst>
</a:theme>
</file>

<file path=ppt/theme/theme3.xml><?xml version="1.0" encoding="utf-8"?>
<a:theme xmlns:a="http://schemas.openxmlformats.org/drawingml/2006/main" name="Content page green">
  <a:themeElements>
    <a:clrScheme name="Tieto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6CC04A"/>
      </a:accent3>
      <a:accent4>
        <a:srgbClr val="F78D2E"/>
      </a:accent4>
      <a:accent5>
        <a:srgbClr val="9ACAEB"/>
      </a:accent5>
      <a:accent6>
        <a:srgbClr val="BDE093"/>
      </a:accent6>
      <a:hlink>
        <a:srgbClr val="62B3E5"/>
      </a:hlink>
      <a:folHlink>
        <a:srgbClr val="62B3E5"/>
      </a:folHlink>
    </a:clrScheme>
    <a:fontScheme name="Tie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eto 1">
        <a:dk1>
          <a:srgbClr val="000000"/>
        </a:dk1>
        <a:lt1>
          <a:srgbClr val="FFFFFF"/>
        </a:lt1>
        <a:dk2>
          <a:srgbClr val="95C540"/>
        </a:dk2>
        <a:lt2>
          <a:srgbClr val="FFFFFF"/>
        </a:lt2>
        <a:accent1>
          <a:srgbClr val="E62859"/>
        </a:accent1>
        <a:accent2>
          <a:srgbClr val="F7A945"/>
        </a:accent2>
        <a:accent3>
          <a:srgbClr val="FFFFFF"/>
        </a:accent3>
        <a:accent4>
          <a:srgbClr val="000000"/>
        </a:accent4>
        <a:accent5>
          <a:srgbClr val="F0ACB5"/>
        </a:accent5>
        <a:accent6>
          <a:srgbClr val="E0993E"/>
        </a:accent6>
        <a:hlink>
          <a:srgbClr val="00A0D6"/>
        </a:hlink>
        <a:folHlink>
          <a:srgbClr val="76CE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etoWide.potx" id="{631E5447-F0A5-4CC7-8861-A8F275F4B706}" vid="{253400C8-6DC2-45CC-B9C6-ED93CE51EAE6}"/>
    </a:ext>
  </a:extLst>
</a:theme>
</file>

<file path=ppt/theme/theme4.xml><?xml version="1.0" encoding="utf-8"?>
<a:theme xmlns:a="http://schemas.openxmlformats.org/drawingml/2006/main" name="Content page orange">
  <a:themeElements>
    <a:clrScheme name="Tieto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6CC04A"/>
      </a:accent3>
      <a:accent4>
        <a:srgbClr val="F78D2E"/>
      </a:accent4>
      <a:accent5>
        <a:srgbClr val="9ACAEB"/>
      </a:accent5>
      <a:accent6>
        <a:srgbClr val="BDE093"/>
      </a:accent6>
      <a:hlink>
        <a:srgbClr val="62B3E5"/>
      </a:hlink>
      <a:folHlink>
        <a:srgbClr val="62B3E5"/>
      </a:folHlink>
    </a:clrScheme>
    <a:fontScheme name="Tie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eto 1">
        <a:dk1>
          <a:srgbClr val="000000"/>
        </a:dk1>
        <a:lt1>
          <a:srgbClr val="FFFFFF"/>
        </a:lt1>
        <a:dk2>
          <a:srgbClr val="95C540"/>
        </a:dk2>
        <a:lt2>
          <a:srgbClr val="FFFFFF"/>
        </a:lt2>
        <a:accent1>
          <a:srgbClr val="E62859"/>
        </a:accent1>
        <a:accent2>
          <a:srgbClr val="F7A945"/>
        </a:accent2>
        <a:accent3>
          <a:srgbClr val="FFFFFF"/>
        </a:accent3>
        <a:accent4>
          <a:srgbClr val="000000"/>
        </a:accent4>
        <a:accent5>
          <a:srgbClr val="F0ACB5"/>
        </a:accent5>
        <a:accent6>
          <a:srgbClr val="E0993E"/>
        </a:accent6>
        <a:hlink>
          <a:srgbClr val="00A0D6"/>
        </a:hlink>
        <a:folHlink>
          <a:srgbClr val="76CE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etoWide.potx" id="{631E5447-F0A5-4CC7-8861-A8F275F4B706}" vid="{542568A8-5BDA-495E-AA32-427E32DD0D62}"/>
    </a:ext>
  </a:extLst>
</a:theme>
</file>

<file path=ppt/theme/theme5.xml><?xml version="1.0" encoding="utf-8"?>
<a:theme xmlns:a="http://schemas.openxmlformats.org/drawingml/2006/main" name="1_Content page blue">
  <a:themeElements>
    <a:clrScheme name="Tieto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6CC04A"/>
      </a:accent3>
      <a:accent4>
        <a:srgbClr val="F78D2E"/>
      </a:accent4>
      <a:accent5>
        <a:srgbClr val="9ACAEB"/>
      </a:accent5>
      <a:accent6>
        <a:srgbClr val="BDE093"/>
      </a:accent6>
      <a:hlink>
        <a:srgbClr val="62B3E5"/>
      </a:hlink>
      <a:folHlink>
        <a:srgbClr val="62B3E5"/>
      </a:folHlink>
    </a:clrScheme>
    <a:fontScheme name="Tie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rgbClr val="FFFFFF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eto 1">
        <a:dk1>
          <a:srgbClr val="000000"/>
        </a:dk1>
        <a:lt1>
          <a:srgbClr val="FFFFFF"/>
        </a:lt1>
        <a:dk2>
          <a:srgbClr val="95C540"/>
        </a:dk2>
        <a:lt2>
          <a:srgbClr val="FFFFFF"/>
        </a:lt2>
        <a:accent1>
          <a:srgbClr val="E62859"/>
        </a:accent1>
        <a:accent2>
          <a:srgbClr val="F7A945"/>
        </a:accent2>
        <a:accent3>
          <a:srgbClr val="FFFFFF"/>
        </a:accent3>
        <a:accent4>
          <a:srgbClr val="000000"/>
        </a:accent4>
        <a:accent5>
          <a:srgbClr val="F0ACB5"/>
        </a:accent5>
        <a:accent6>
          <a:srgbClr val="E0993E"/>
        </a:accent6>
        <a:hlink>
          <a:srgbClr val="00A0D6"/>
        </a:hlink>
        <a:folHlink>
          <a:srgbClr val="76CE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etoWide.potx" id="{631E5447-F0A5-4CC7-8861-A8F275F4B706}" vid="{D1C9AA22-C90F-437A-9BEF-ADD9267EEF0B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FFFFFF"/>
      </a:accent3>
      <a:accent4>
        <a:srgbClr val="6C6C6C"/>
      </a:accent4>
      <a:accent5>
        <a:srgbClr val="B7D6F0"/>
      </a:accent5>
      <a:accent6>
        <a:srgbClr val="CF5978"/>
      </a:accent6>
      <a:hlink>
        <a:srgbClr val="62B3E5"/>
      </a:hlink>
      <a:folHlink>
        <a:srgbClr val="62B3E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2B3E5"/>
      </a:accent1>
      <a:accent2>
        <a:srgbClr val="E56385"/>
      </a:accent2>
      <a:accent3>
        <a:srgbClr val="FFFFFF"/>
      </a:accent3>
      <a:accent4>
        <a:srgbClr val="6C6C6C"/>
      </a:accent4>
      <a:accent5>
        <a:srgbClr val="B7D6F0"/>
      </a:accent5>
      <a:accent6>
        <a:srgbClr val="CF5978"/>
      </a:accent6>
      <a:hlink>
        <a:srgbClr val="62B3E5"/>
      </a:hlink>
      <a:folHlink>
        <a:srgbClr val="62B3E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TietoWide</Template>
  <TotalTime>0</TotalTime>
  <Words>1116</Words>
  <Application>Microsoft Office PowerPoint</Application>
  <PresentationFormat>On-screen Show (16:9)</PresentationFormat>
  <Paragraphs>310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DejaVu Sans</vt:lpstr>
      <vt:lpstr>Helvetica Neue</vt:lpstr>
      <vt:lpstr>Arial</vt:lpstr>
      <vt:lpstr>Calibri</vt:lpstr>
      <vt:lpstr>Helvetica</vt:lpstr>
      <vt:lpstr>Verdana</vt:lpstr>
      <vt:lpstr>Content page blue</vt:lpstr>
      <vt:lpstr>Content page red</vt:lpstr>
      <vt:lpstr>Content page green</vt:lpstr>
      <vt:lpstr>Content page orange</vt:lpstr>
      <vt:lpstr>1_Content page blue</vt:lpstr>
      <vt:lpstr>Application Migration to AWS Automation in AWS</vt:lpstr>
      <vt:lpstr>Agenda</vt:lpstr>
      <vt:lpstr>50 years of Tieto Nordic IT provider and Service Integrator</vt:lpstr>
      <vt:lpstr>AWS value proposition</vt:lpstr>
      <vt:lpstr>AWS value proposition  In my own words…</vt:lpstr>
      <vt:lpstr>AWS Migration Methodology – 6 R’s</vt:lpstr>
      <vt:lpstr>Migrations to Cloud - summary</vt:lpstr>
      <vt:lpstr>PowerPoint Presentation</vt:lpstr>
      <vt:lpstr>Elastic Container Service</vt:lpstr>
      <vt:lpstr>PowerPoint Presentation</vt:lpstr>
      <vt:lpstr>ECS EC2 cluster - Automation</vt:lpstr>
      <vt:lpstr>PowerPoint Presentation</vt:lpstr>
      <vt:lpstr>PowerPoint Presentation</vt:lpstr>
      <vt:lpstr>Demo scope</vt:lpstr>
      <vt:lpstr>Customer story</vt:lpstr>
      <vt:lpstr>Business support system diagram</vt:lpstr>
      <vt:lpstr>Integration layer cloudification Tieto is responsible for moving order management and orchestration components to AWS</vt:lpstr>
      <vt:lpstr>PowerPoint Presentation</vt:lpstr>
      <vt:lpstr>PowerPoint Presentation</vt:lpstr>
      <vt:lpstr>Lessons learnt</vt:lpstr>
      <vt:lpstr>Next steps…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Georgiadis Petros</dc:creator>
  <cp:lastModifiedBy>Georgiadis Petros</cp:lastModifiedBy>
  <cp:revision>44</cp:revision>
  <dcterms:created xsi:type="dcterms:W3CDTF">2019-01-03T10:50:40Z</dcterms:created>
  <dcterms:modified xsi:type="dcterms:W3CDTF">2019-01-27T17:16:04Z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lour8">
    <vt:lpwstr>255,190,133</vt:lpwstr>
  </property>
  <property fmtid="{D5CDD505-2E9C-101B-9397-08002B2CF9AE}" pid="3" name="Colour7">
    <vt:lpwstr>189,224,147</vt:lpwstr>
  </property>
  <property fmtid="{D5CDD505-2E9C-101B-9397-08002B2CF9AE}" pid="4" name="Colour6">
    <vt:lpwstr>240,179,202</vt:lpwstr>
  </property>
  <property fmtid="{D5CDD505-2E9C-101B-9397-08002B2CF9AE}" pid="5" name="Colour5">
    <vt:lpwstr>154,202,235</vt:lpwstr>
  </property>
  <property fmtid="{D5CDD505-2E9C-101B-9397-08002B2CF9AE}" pid="6" name="Colour4">
    <vt:lpwstr>215,95,0</vt:lpwstr>
  </property>
  <property fmtid="{D5CDD505-2E9C-101B-9397-08002B2CF9AE}" pid="7" name="Colour3">
    <vt:lpwstr>0,131,62</vt:lpwstr>
  </property>
  <property fmtid="{D5CDD505-2E9C-101B-9397-08002B2CF9AE}" pid="8" name="Colour2">
    <vt:lpwstr>213,16,103</vt:lpwstr>
  </property>
  <property fmtid="{D5CDD505-2E9C-101B-9397-08002B2CF9AE}" pid="9" name="Colour1">
    <vt:lpwstr>0,101,160</vt:lpwstr>
  </property>
</Properties>
</file>